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098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27C65-CA2A-4755-A92D-10728C9A8D8C}" type="datetimeFigureOut">
              <a:rPr lang="nb-NO" smtClean="0"/>
              <a:pPr/>
              <a:t>17.03.2014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EAC16-C189-4FC8-8157-66D81E8D408A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4312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D11-FBFD-4662-8C17-832CC87DEEF2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DE00F1-3968-4C51-B4CD-5BF824E868F1}" type="datetimeFigureOut">
              <a:rPr lang="nb-NO" smtClean="0"/>
              <a:pPr/>
              <a:t>17.03.2014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D11-FBFD-4662-8C17-832CC87DEEF2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DE00F1-3968-4C51-B4CD-5BF824E868F1}" type="datetimeFigureOut">
              <a:rPr lang="nb-NO" smtClean="0"/>
              <a:pPr/>
              <a:t>17.03.2014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D11-FBFD-4662-8C17-832CC87DEEF2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DE00F1-3968-4C51-B4CD-5BF824E868F1}" type="datetimeFigureOut">
              <a:rPr lang="nb-NO" smtClean="0"/>
              <a:pPr/>
              <a:t>17.03.2014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D11-FBFD-4662-8C17-832CC87DEEF2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DE00F1-3968-4C51-B4CD-5BF824E868F1}" type="datetimeFigureOut">
              <a:rPr lang="nb-NO" smtClean="0"/>
              <a:pPr/>
              <a:t>17.03.2014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D11-FBFD-4662-8C17-832CC87DEEF2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DE00F1-3968-4C51-B4CD-5BF824E868F1}" type="datetimeFigureOut">
              <a:rPr lang="nb-NO" smtClean="0"/>
              <a:pPr/>
              <a:t>17.03.2014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D11-FBFD-4662-8C17-832CC87DEEF2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DE00F1-3968-4C51-B4CD-5BF824E868F1}" type="datetimeFigureOut">
              <a:rPr lang="nb-NO" smtClean="0"/>
              <a:pPr/>
              <a:t>17.03.2014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D11-FBFD-4662-8C17-832CC87DEEF2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DE00F1-3968-4C51-B4CD-5BF824E868F1}" type="datetimeFigureOut">
              <a:rPr lang="nb-NO" smtClean="0"/>
              <a:pPr/>
              <a:t>17.03.2014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D11-FBFD-4662-8C17-832CC87DEEF2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dirty="0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DE00F1-3968-4C51-B4CD-5BF824E868F1}" type="datetimeFigureOut">
              <a:rPr lang="nb-NO" smtClean="0"/>
              <a:pPr/>
              <a:t>17.03.2014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D11-FBFD-4662-8C17-832CC87DEEF2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ADE00F1-3968-4C51-B4CD-5BF824E868F1}" type="datetimeFigureOut">
              <a:rPr lang="nb-NO" smtClean="0"/>
              <a:pPr/>
              <a:t>17.03.2014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D11-FBFD-4662-8C17-832CC87DEEF2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999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B9D11-FBFD-4662-8C17-832CC87DEEF2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51539" y="260658"/>
            <a:ext cx="2244375" cy="46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Bild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72200" y="4077072"/>
            <a:ext cx="2779875" cy="277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00338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5599EE"/>
        </a:buClr>
        <a:buFont typeface="Arial" pitchFamily="34" charset="0"/>
        <a:buChar char="•"/>
        <a:defRPr sz="3200" kern="1200">
          <a:solidFill>
            <a:schemeClr val="tx1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5599EE"/>
        </a:buClr>
        <a:buFont typeface="Arial" pitchFamily="34" charset="0"/>
        <a:buChar char="–"/>
        <a:defRPr sz="2800" kern="1200">
          <a:solidFill>
            <a:schemeClr val="tx1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5599EE"/>
        </a:buClr>
        <a:buFont typeface="Arial" pitchFamily="34" charset="0"/>
        <a:buChar char="•"/>
        <a:defRPr sz="2400" kern="1200">
          <a:solidFill>
            <a:schemeClr val="tx1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5599EE"/>
        </a:buClr>
        <a:buFont typeface="Arial" pitchFamily="34" charset="0"/>
        <a:buChar char="–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5599EE"/>
        </a:buClr>
        <a:buFont typeface="Arial" pitchFamily="34" charset="0"/>
        <a:buChar char="»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Telekom flytskjema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Telefoni, sykesignalanlegg og personsøker/calling 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Bestilling av telefoni utstyr</a:t>
            </a:r>
            <a:endParaRPr lang="nb-NO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6850" y="3275806"/>
            <a:ext cx="621030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Support vedrørende telefoni</a:t>
            </a:r>
            <a:endParaRPr lang="nb-NO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6362" y="2261394"/>
            <a:ext cx="63912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Bestilling av personsøker/callingutstyr</a:t>
            </a:r>
            <a:endParaRPr lang="nb-NO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3294856"/>
            <a:ext cx="619125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Support vedrørende calling</a:t>
            </a:r>
            <a:endParaRPr lang="nb-NO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0926" y="1998663"/>
            <a:ext cx="622214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Sykesignal support</a:t>
            </a:r>
            <a:endParaRPr lang="nb-NO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9933" y="1998663"/>
            <a:ext cx="648413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l-powerpoint-vvhf-orig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6277</TotalTime>
  <Words>22</Words>
  <Application>Microsoft Office PowerPoint</Application>
  <PresentationFormat>Skjermfremvisning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mal-powerpoint-vvhf-original</vt:lpstr>
      <vt:lpstr>Telekom flytskjema</vt:lpstr>
      <vt:lpstr>Bestilling av telefoni utstyr</vt:lpstr>
      <vt:lpstr>Support vedrørende telefoni</vt:lpstr>
      <vt:lpstr>Bestilling av personsøker/callingutstyr</vt:lpstr>
      <vt:lpstr>Support vedrørende calling</vt:lpstr>
      <vt:lpstr>Sykesignal support</vt:lpstr>
    </vt:vector>
  </TitlesOfParts>
  <Company>Helse Sør-Øst RHF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lihaav</dc:creator>
  <cp:lastModifiedBy>Birte Panduro Skjærpe</cp:lastModifiedBy>
  <cp:revision>18</cp:revision>
  <dcterms:created xsi:type="dcterms:W3CDTF">2013-01-04T09:32:57Z</dcterms:created>
  <dcterms:modified xsi:type="dcterms:W3CDTF">2014-03-17T09:35:12Z</dcterms:modified>
</cp:coreProperties>
</file>