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684267" y="2405582"/>
            <a:ext cx="4832213" cy="36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6" name="Tittel 1"/>
          <p:cNvSpPr>
            <a:spLocks noGrp="1"/>
          </p:cNvSpPr>
          <p:nvPr>
            <p:ph type="ctrTitle"/>
          </p:nvPr>
        </p:nvSpPr>
        <p:spPr>
          <a:xfrm>
            <a:off x="684268" y="2973666"/>
            <a:ext cx="4832212" cy="1165197"/>
          </a:xfrm>
          <a:prstGeom prst="rect">
            <a:avLst/>
          </a:prstGeo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0" t="10304" r="5072" b="13886"/>
          <a:stretch/>
        </p:blipFill>
        <p:spPr>
          <a:xfrm>
            <a:off x="5606716" y="2104013"/>
            <a:ext cx="6489902" cy="2731167"/>
          </a:xfrm>
          <a:prstGeom prst="rect">
            <a:avLst/>
          </a:prstGeom>
        </p:spPr>
      </p:pic>
      <p:sp>
        <p:nvSpPr>
          <p:cNvPr id="9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684266" y="4277227"/>
            <a:ext cx="4832213" cy="354932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2000" b="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 b="0">
                <a:solidFill>
                  <a:srgbClr val="000000"/>
                </a:solidFill>
              </a:defRPr>
            </a:lvl2pPr>
            <a:lvl3pPr marL="914400" indent="0">
              <a:buNone/>
              <a:defRPr sz="1600" b="0">
                <a:solidFill>
                  <a:srgbClr val="000000"/>
                </a:solidFill>
              </a:defRPr>
            </a:lvl3pPr>
            <a:lvl4pPr marL="1371600" indent="0">
              <a:buNone/>
              <a:defRPr sz="1400" b="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navn og dato</a:t>
            </a:r>
          </a:p>
        </p:txBody>
      </p:sp>
    </p:spTree>
    <p:extLst>
      <p:ext uri="{BB962C8B-B14F-4D97-AF65-F5344CB8AC3E}">
        <p14:creationId xmlns:p14="http://schemas.microsoft.com/office/powerpoint/2010/main" val="1190308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437072" y="756308"/>
            <a:ext cx="11363864" cy="434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3" hasCustomPrompt="1"/>
          </p:nvPr>
        </p:nvSpPr>
        <p:spPr>
          <a:xfrm>
            <a:off x="437072" y="396308"/>
            <a:ext cx="6537609" cy="25941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9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437072" y="1606216"/>
            <a:ext cx="11363864" cy="4516790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aseline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6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108735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innhold 2"/>
          <p:cNvSpPr>
            <a:spLocks noGrp="1"/>
          </p:cNvSpPr>
          <p:nvPr>
            <p:ph idx="16" hasCustomPrompt="1"/>
          </p:nvPr>
        </p:nvSpPr>
        <p:spPr>
          <a:xfrm>
            <a:off x="6215314" y="1606216"/>
            <a:ext cx="5585622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437072" y="756308"/>
            <a:ext cx="11363864" cy="434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9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437072" y="396308"/>
            <a:ext cx="6537609" cy="259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legge til en støttetittel</a:t>
            </a:r>
            <a:endParaRPr lang="nb-NO" dirty="0"/>
          </a:p>
        </p:txBody>
      </p:sp>
      <p:sp>
        <p:nvSpPr>
          <p:cNvPr id="10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437072" y="1606216"/>
            <a:ext cx="5699033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000000"/>
                </a:solidFill>
              </a:defRPr>
            </a:lvl1pPr>
            <a:lvl2pPr>
              <a:defRPr sz="1800" b="0">
                <a:solidFill>
                  <a:srgbClr val="000000"/>
                </a:solidFill>
              </a:defRPr>
            </a:lvl2pPr>
            <a:lvl3pPr>
              <a:defRPr sz="1600" b="0">
                <a:solidFill>
                  <a:srgbClr val="000000"/>
                </a:solidFill>
              </a:defRPr>
            </a:lvl3pPr>
            <a:lvl4pPr>
              <a:defRPr sz="1400" b="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11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400874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2"/>
          <p:cNvSpPr>
            <a:spLocks noGrp="1"/>
          </p:cNvSpPr>
          <p:nvPr>
            <p:ph idx="16" hasCustomPrompt="1"/>
          </p:nvPr>
        </p:nvSpPr>
        <p:spPr>
          <a:xfrm>
            <a:off x="7236994" y="0"/>
            <a:ext cx="4955006" cy="6304548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bilde</a:t>
            </a:r>
          </a:p>
        </p:txBody>
      </p:sp>
      <p:sp>
        <p:nvSpPr>
          <p:cNvPr id="6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437072" y="1606216"/>
            <a:ext cx="6655544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437072" y="756308"/>
            <a:ext cx="6595386" cy="434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437072" y="396308"/>
            <a:ext cx="6537609" cy="25941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9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90172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 fast stør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CB1B7625-83D5-47E3-86DA-528FF870A0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36994" y="0"/>
            <a:ext cx="4955006" cy="63102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6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437072" y="1606216"/>
            <a:ext cx="6655544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7" name="Plassholder for tittel 1"/>
          <p:cNvSpPr>
            <a:spLocks noGrp="1"/>
          </p:cNvSpPr>
          <p:nvPr>
            <p:ph type="title"/>
          </p:nvPr>
        </p:nvSpPr>
        <p:spPr>
          <a:xfrm>
            <a:off x="437072" y="756308"/>
            <a:ext cx="6595386" cy="434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8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437072" y="396308"/>
            <a:ext cx="6537609" cy="259413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9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412512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to kolonner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innhold 2"/>
          <p:cNvSpPr>
            <a:spLocks noGrp="1"/>
          </p:cNvSpPr>
          <p:nvPr>
            <p:ph idx="16" hasCustomPrompt="1"/>
          </p:nvPr>
        </p:nvSpPr>
        <p:spPr>
          <a:xfrm>
            <a:off x="7236994" y="1606216"/>
            <a:ext cx="4955006" cy="471036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000000"/>
                </a:solidFill>
              </a:defRPr>
            </a:lvl1pPr>
            <a:lvl2pPr>
              <a:defRPr sz="1800">
                <a:solidFill>
                  <a:srgbClr val="000000"/>
                </a:solidFill>
              </a:defRPr>
            </a:lvl2pPr>
            <a:lvl3pPr>
              <a:defRPr sz="1600">
                <a:solidFill>
                  <a:srgbClr val="000000"/>
                </a:solidFill>
              </a:defRPr>
            </a:lvl3pPr>
            <a:lvl4pPr>
              <a:defRPr sz="140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bilde</a:t>
            </a:r>
          </a:p>
        </p:txBody>
      </p:sp>
      <p:sp>
        <p:nvSpPr>
          <p:cNvPr id="14" name="Plassholder for tittel 1"/>
          <p:cNvSpPr>
            <a:spLocks noGrp="1"/>
          </p:cNvSpPr>
          <p:nvPr>
            <p:ph type="title"/>
          </p:nvPr>
        </p:nvSpPr>
        <p:spPr>
          <a:xfrm>
            <a:off x="437072" y="756308"/>
            <a:ext cx="11363864" cy="4348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0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5" name="Undertittel 2"/>
          <p:cNvSpPr>
            <a:spLocks noGrp="1"/>
          </p:cNvSpPr>
          <p:nvPr>
            <p:ph type="subTitle" idx="1"/>
          </p:nvPr>
        </p:nvSpPr>
        <p:spPr>
          <a:xfrm>
            <a:off x="437072" y="396308"/>
            <a:ext cx="6537609" cy="2594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nb-NO" dirty="0"/>
          </a:p>
        </p:txBody>
      </p:sp>
      <p:sp>
        <p:nvSpPr>
          <p:cNvPr id="16" name="Plassholder for innhold 2"/>
          <p:cNvSpPr>
            <a:spLocks noGrp="1"/>
          </p:cNvSpPr>
          <p:nvPr>
            <p:ph idx="14" hasCustomPrompt="1"/>
          </p:nvPr>
        </p:nvSpPr>
        <p:spPr>
          <a:xfrm>
            <a:off x="437073" y="1606216"/>
            <a:ext cx="3190448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000000"/>
                </a:solidFill>
              </a:defRPr>
            </a:lvl1pPr>
            <a:lvl2pPr>
              <a:defRPr sz="1800" b="0">
                <a:solidFill>
                  <a:srgbClr val="000000"/>
                </a:solidFill>
              </a:defRPr>
            </a:lvl2pPr>
            <a:lvl3pPr>
              <a:defRPr sz="1600" b="0">
                <a:solidFill>
                  <a:srgbClr val="000000"/>
                </a:solidFill>
              </a:defRPr>
            </a:lvl3pPr>
            <a:lvl4pPr>
              <a:defRPr sz="1400" b="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17" name="Plassholder for innhold 2"/>
          <p:cNvSpPr>
            <a:spLocks noGrp="1"/>
          </p:cNvSpPr>
          <p:nvPr>
            <p:ph idx="17" hasCustomPrompt="1"/>
          </p:nvPr>
        </p:nvSpPr>
        <p:spPr>
          <a:xfrm>
            <a:off x="3784233" y="1606216"/>
            <a:ext cx="3190448" cy="4510774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="0" baseline="0">
                <a:solidFill>
                  <a:srgbClr val="000000"/>
                </a:solidFill>
              </a:defRPr>
            </a:lvl1pPr>
            <a:lvl2pPr>
              <a:defRPr sz="1800" b="0">
                <a:solidFill>
                  <a:srgbClr val="000000"/>
                </a:solidFill>
              </a:defRPr>
            </a:lvl2pPr>
            <a:lvl3pPr>
              <a:defRPr sz="1600" b="0">
                <a:solidFill>
                  <a:srgbClr val="000000"/>
                </a:solidFill>
              </a:defRPr>
            </a:lvl3pPr>
            <a:lvl4pPr>
              <a:defRPr sz="1400" b="0">
                <a:solidFill>
                  <a:srgbClr val="000000"/>
                </a:solidFill>
              </a:defRPr>
            </a:lvl4pPr>
            <a:lvl5pPr>
              <a:defRPr sz="1100">
                <a:solidFill>
                  <a:srgbClr val="000000"/>
                </a:solidFill>
              </a:defRPr>
            </a:lvl5pPr>
          </a:lstStyle>
          <a:p>
            <a:pPr lvl="0"/>
            <a:r>
              <a:rPr lang="nb-NO" dirty="0" smtClean="0"/>
              <a:t>Legg til tekst</a:t>
            </a:r>
          </a:p>
          <a:p>
            <a:pPr lvl="1"/>
            <a:r>
              <a:rPr lang="nb-NO" dirty="0" smtClean="0"/>
              <a:t>Første nivå punktliste</a:t>
            </a:r>
          </a:p>
          <a:p>
            <a:pPr lvl="2"/>
            <a:r>
              <a:rPr lang="nb-NO" dirty="0" smtClean="0"/>
              <a:t>Andre nivå punktliste</a:t>
            </a:r>
          </a:p>
          <a:p>
            <a:pPr lvl="3"/>
            <a:r>
              <a:rPr lang="nb-NO" dirty="0" smtClean="0"/>
              <a:t>Tredje nivå punktliste</a:t>
            </a:r>
          </a:p>
        </p:txBody>
      </p:sp>
      <p:sp>
        <p:nvSpPr>
          <p:cNvPr id="8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94440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omside h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684267" y="2405582"/>
            <a:ext cx="6537609" cy="36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6" name="Tittel 1"/>
          <p:cNvSpPr>
            <a:spLocks noGrp="1"/>
          </p:cNvSpPr>
          <p:nvPr>
            <p:ph type="ctrTitle"/>
          </p:nvPr>
        </p:nvSpPr>
        <p:spPr>
          <a:xfrm>
            <a:off x="684267" y="2973666"/>
            <a:ext cx="6537609" cy="1165197"/>
          </a:xfrm>
          <a:prstGeom prst="rect">
            <a:avLst/>
          </a:prstGeo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8" name="Bild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6700" y="1995738"/>
            <a:ext cx="43053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12064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omside bl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684267" y="2405582"/>
            <a:ext cx="6537609" cy="360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 smtClean="0"/>
              <a:t>Klikk for å legge til støttetittel</a:t>
            </a:r>
          </a:p>
          <a:p>
            <a:endParaRPr lang="nb-NO" dirty="0"/>
          </a:p>
        </p:txBody>
      </p:sp>
      <p:sp>
        <p:nvSpPr>
          <p:cNvPr id="5" name="Tittel 1"/>
          <p:cNvSpPr>
            <a:spLocks noGrp="1"/>
          </p:cNvSpPr>
          <p:nvPr>
            <p:ph type="ctrTitle"/>
          </p:nvPr>
        </p:nvSpPr>
        <p:spPr>
          <a:xfrm>
            <a:off x="684267" y="2973666"/>
            <a:ext cx="6537609" cy="1165197"/>
          </a:xfrm>
          <a:prstGeom prst="rect">
            <a:avLst/>
          </a:prstGeo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pic>
        <p:nvPicPr>
          <p:cNvPr id="7" name="Bilde 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6700" y="1986213"/>
            <a:ext cx="43053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3738248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364" y="2527423"/>
            <a:ext cx="6367891" cy="1470982"/>
          </a:xfrm>
          <a:prstGeom prst="rect">
            <a:avLst/>
          </a:prstGeom>
        </p:spPr>
      </p:pic>
      <p:sp>
        <p:nvSpPr>
          <p:cNvPr id="4" name="Plassholder for tekst 4"/>
          <p:cNvSpPr>
            <a:spLocks noGrp="1"/>
          </p:cNvSpPr>
          <p:nvPr>
            <p:ph type="body" sz="quarter" idx="15" hasCustomPrompt="1"/>
          </p:nvPr>
        </p:nvSpPr>
        <p:spPr>
          <a:xfrm>
            <a:off x="449104" y="6443506"/>
            <a:ext cx="8952071" cy="2811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 smtClean="0"/>
              <a:t>Klikk her for å legge til klinikk/seksjon</a:t>
            </a:r>
          </a:p>
        </p:txBody>
      </p:sp>
    </p:spTree>
    <p:extLst>
      <p:ext uri="{BB962C8B-B14F-4D97-AF65-F5344CB8AC3E}">
        <p14:creationId xmlns:p14="http://schemas.microsoft.com/office/powerpoint/2010/main" val="228887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6311153"/>
            <a:ext cx="12192000" cy="546847"/>
          </a:xfrm>
          <a:prstGeom prst="rect">
            <a:avLst/>
          </a:prstGeom>
          <a:solidFill>
            <a:srgbClr val="003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880" y="6442806"/>
            <a:ext cx="1464709" cy="31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76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7" r:id="rId5"/>
    <p:sldLayoutId id="2147483653" r:id="rId6"/>
    <p:sldLayoutId id="2147483651" r:id="rId7"/>
    <p:sldLayoutId id="2147483654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innhold 7"/>
          <p:cNvSpPr>
            <a:spLocks noGrp="1"/>
          </p:cNvSpPr>
          <p:nvPr>
            <p:ph idx="16"/>
          </p:nvPr>
        </p:nvSpPr>
        <p:spPr>
          <a:xfrm>
            <a:off x="4193595" y="3186660"/>
            <a:ext cx="4415075" cy="4150150"/>
          </a:xfrm>
        </p:spPr>
        <p:txBody>
          <a:bodyPr/>
          <a:lstStyle/>
          <a:p>
            <a:pPr marL="0" indent="0">
              <a:buNone/>
            </a:pPr>
            <a:r>
              <a:rPr lang="nb-NO" sz="1800" dirty="0" smtClean="0">
                <a:solidFill>
                  <a:srgbClr val="002060"/>
                </a:solidFill>
              </a:rPr>
              <a:t>4. Fyll ut skjema som følger:</a:t>
            </a:r>
            <a:endParaRPr lang="nb-NO" sz="1800" dirty="0">
              <a:solidFill>
                <a:srgbClr val="002060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Registrering av bierverv i personalportalen</a:t>
            </a:r>
            <a:endParaRPr lang="nb-NO" dirty="0"/>
          </a:p>
        </p:txBody>
      </p:sp>
      <p:sp>
        <p:nvSpPr>
          <p:cNvPr id="7" name="Plassholder for innhold 6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b-NO" sz="1800" dirty="0" smtClean="0">
                <a:solidFill>
                  <a:srgbClr val="002060"/>
                </a:solidFill>
              </a:rPr>
              <a:t>Åpne personalportalen via lenke på intranett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1800" dirty="0" smtClean="0">
                <a:solidFill>
                  <a:srgbClr val="002060"/>
                </a:solidFill>
              </a:rPr>
              <a:t>Velg ditt eget navn (øverst mot høyre)</a:t>
            </a:r>
          </a:p>
          <a:p>
            <a:pPr marL="457200" indent="-457200">
              <a:buFont typeface="+mj-lt"/>
              <a:buAutoNum type="arabicPeriod"/>
            </a:pPr>
            <a:r>
              <a:rPr lang="nb-NO" sz="1800" dirty="0" smtClean="0">
                <a:solidFill>
                  <a:srgbClr val="002060"/>
                </a:solidFill>
              </a:rPr>
              <a:t>Velg skjema, deretter </a:t>
            </a:r>
            <a:r>
              <a:rPr lang="nb-NO" sz="1600" b="1" dirty="0" smtClean="0">
                <a:solidFill>
                  <a:srgbClr val="002060"/>
                </a:solidFill>
              </a:rPr>
              <a:t>Tilleggsopplysninge</a:t>
            </a:r>
            <a:r>
              <a:rPr lang="nb-NO" sz="1600" dirty="0" smtClean="0">
                <a:solidFill>
                  <a:srgbClr val="002060"/>
                </a:solidFill>
              </a:rPr>
              <a:t>r</a:t>
            </a:r>
            <a:endParaRPr lang="nb-NO" sz="1600" dirty="0">
              <a:solidFill>
                <a:srgbClr val="002060"/>
              </a:solidFill>
            </a:endParaRPr>
          </a:p>
        </p:txBody>
      </p:sp>
      <p:sp>
        <p:nvSpPr>
          <p:cNvPr id="9" name="Plassholder for innhold 8"/>
          <p:cNvSpPr>
            <a:spLocks noGrp="1"/>
          </p:cNvSpPr>
          <p:nvPr>
            <p:ph idx="17"/>
          </p:nvPr>
        </p:nvSpPr>
        <p:spPr>
          <a:xfrm>
            <a:off x="4193595" y="1575240"/>
            <a:ext cx="3190448" cy="4510774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>
                <a:solidFill>
                  <a:srgbClr val="002060"/>
                </a:solidFill>
              </a:rPr>
              <a:t>3. </a:t>
            </a:r>
            <a:r>
              <a:rPr lang="nb-NO" sz="1800" dirty="0" smtClean="0">
                <a:solidFill>
                  <a:srgbClr val="002060"/>
                </a:solidFill>
              </a:rPr>
              <a:t>Velg grønt kryss </a:t>
            </a:r>
          </a:p>
          <a:p>
            <a:pPr marL="342900" lvl="1" indent="0">
              <a:buNone/>
            </a:pPr>
            <a:r>
              <a:rPr lang="nb-NO" sz="1600" dirty="0" smtClean="0">
                <a:solidFill>
                  <a:srgbClr val="002060"/>
                </a:solidFill>
              </a:rPr>
              <a:t>(registrer her)</a:t>
            </a:r>
            <a:endParaRPr lang="nb-NO" sz="1600" dirty="0">
              <a:solidFill>
                <a:srgbClr val="002060"/>
              </a:solidFill>
            </a:endParaRP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nb-NO" dirty="0" smtClean="0"/>
              <a:t>Stab Kompetanse</a:t>
            </a:r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470" y="3579292"/>
            <a:ext cx="1560142" cy="2687265"/>
          </a:xfrm>
          <a:prstGeom prst="rect">
            <a:avLst/>
          </a:prstGeom>
        </p:spPr>
      </p:pic>
      <p:pic>
        <p:nvPicPr>
          <p:cNvPr id="12" name="Bilde 11"/>
          <p:cNvPicPr>
            <a:picLocks noChangeAspect="1"/>
          </p:cNvPicPr>
          <p:nvPr/>
        </p:nvPicPr>
        <p:blipFill rotWithShape="1">
          <a:blip r:embed="rId3"/>
          <a:srcRect l="-21179" t="-18030" r="71301" b="18030"/>
          <a:stretch/>
        </p:blipFill>
        <p:spPr>
          <a:xfrm>
            <a:off x="3001772" y="2249722"/>
            <a:ext cx="2973751" cy="579585"/>
          </a:xfrm>
          <a:prstGeom prst="rect">
            <a:avLst/>
          </a:prstGeom>
        </p:spPr>
      </p:pic>
      <p:pic>
        <p:nvPicPr>
          <p:cNvPr id="13" name="Bild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401" y="3554101"/>
            <a:ext cx="3227650" cy="2831807"/>
          </a:xfrm>
          <a:prstGeom prst="rect">
            <a:avLst/>
          </a:prstGeom>
        </p:spPr>
      </p:pic>
      <p:sp>
        <p:nvSpPr>
          <p:cNvPr id="14" name="Plassholder for innhold 8"/>
          <p:cNvSpPr txBox="1">
            <a:spLocks/>
          </p:cNvSpPr>
          <p:nvPr/>
        </p:nvSpPr>
        <p:spPr>
          <a:xfrm>
            <a:off x="7716560" y="1500224"/>
            <a:ext cx="3190448" cy="45107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b="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b-NO" sz="1800" dirty="0" smtClean="0"/>
              <a:t>5. Lagre, deretter velg send til godkjenning/overføring</a:t>
            </a:r>
            <a:endParaRPr lang="nb-NO" sz="1800" dirty="0"/>
          </a:p>
        </p:txBody>
      </p:sp>
      <p:pic>
        <p:nvPicPr>
          <p:cNvPr id="15" name="Bild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1400" y="2194570"/>
            <a:ext cx="3199547" cy="1384722"/>
          </a:xfrm>
          <a:prstGeom prst="rect">
            <a:avLst/>
          </a:prstGeom>
        </p:spPr>
      </p:pic>
      <p:sp>
        <p:nvSpPr>
          <p:cNvPr id="16" name="TekstSylinder 15"/>
          <p:cNvSpPr txBox="1"/>
          <p:nvPr/>
        </p:nvSpPr>
        <p:spPr>
          <a:xfrm>
            <a:off x="7815347" y="3692731"/>
            <a:ext cx="319954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smtClean="0">
                <a:solidFill>
                  <a:srgbClr val="002060"/>
                </a:solidFill>
              </a:rPr>
              <a:t>Ansatt sender godkjenning til leder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smtClean="0">
                <a:solidFill>
                  <a:srgbClr val="002060"/>
                </a:solidFill>
              </a:rPr>
              <a:t>Leder eller HR sender til overføring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dirty="0" smtClean="0">
                <a:solidFill>
                  <a:srgbClr val="002060"/>
                </a:solidFill>
              </a:rPr>
              <a:t>Koden 1090 (ingen bierverv) kan godkjennes av seksjonsleder.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sz="16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600" b="1" dirty="0" smtClean="0">
                <a:solidFill>
                  <a:srgbClr val="002060"/>
                </a:solidFill>
              </a:rPr>
              <a:t>Andre typer bierverv må vurderes før godkjenning. Se prosedyre i e-håndbok.</a:t>
            </a:r>
            <a:endParaRPr lang="nb-NO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9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VVHF">
      <a:dk1>
        <a:srgbClr val="00338D"/>
      </a:dk1>
      <a:lt1>
        <a:srgbClr val="FFFFFF"/>
      </a:lt1>
      <a:dk2>
        <a:srgbClr val="5599EE"/>
      </a:dk2>
      <a:lt2>
        <a:srgbClr val="CCD6E8"/>
      </a:lt2>
      <a:accent1>
        <a:srgbClr val="00338D"/>
      </a:accent1>
      <a:accent2>
        <a:srgbClr val="5599EE"/>
      </a:accent2>
      <a:accent3>
        <a:srgbClr val="CCD6E8"/>
      </a:accent3>
      <a:accent4>
        <a:srgbClr val="7BA296"/>
      </a:accent4>
      <a:accent5>
        <a:srgbClr val="E4D478"/>
      </a:accent5>
      <a:accent6>
        <a:srgbClr val="F7C07F"/>
      </a:accent6>
      <a:hlink>
        <a:srgbClr val="5599EE"/>
      </a:hlink>
      <a:folHlink>
        <a:srgbClr val="C6CDD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VHF PPT-mal" id="{8DC262E0-7E2C-4EAC-A968-7B9B5DA8477C}" vid="{C4EB2349-366E-47AC-ADA1-0D56A3CD58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 VVHF PPT-mal</Template>
  <TotalTime>20</TotalTime>
  <Words>88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Registrering av bierverv i personalportalen</vt:lpstr>
    </vt:vector>
  </TitlesOfParts>
  <Company>Helse Sør-Øst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Registrering av bierverv i personalportalen</dc:title>
  <dc:creator>Ingvild Nytun Jensen</dc:creator>
  <cp:lastModifiedBy>Ingvild Nytun Jensen</cp:lastModifiedBy>
  <cp:revision>4</cp:revision>
  <dcterms:created xsi:type="dcterms:W3CDTF">2023-03-27T10:52:43Z</dcterms:created>
  <dcterms:modified xsi:type="dcterms:W3CDTF">2023-03-27T11:13:41Z</dcterms:modified>
</cp:coreProperties>
</file>