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63" r:id="rId3"/>
    <p:sldId id="259" r:id="rId4"/>
    <p:sldId id="261" r:id="rId5"/>
    <p:sldId id="272" r:id="rId6"/>
    <p:sldId id="269" r:id="rId7"/>
    <p:sldId id="271" r:id="rId8"/>
    <p:sldId id="265" r:id="rId9"/>
    <p:sldId id="264" r:id="rId10"/>
    <p:sldId id="267" r:id="rId11"/>
    <p:sldId id="268" r:id="rId12"/>
    <p:sldId id="274" r:id="rId13"/>
  </p:sldIdLst>
  <p:sldSz cx="9144000" cy="5143500" type="screen16x9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788E514A-7F1D-4ACF-8D4E-F23A1D52CBBD}">
          <p14:sldIdLst>
            <p14:sldId id="258"/>
            <p14:sldId id="263"/>
            <p14:sldId id="259"/>
            <p14:sldId id="261"/>
            <p14:sldId id="272"/>
            <p14:sldId id="269"/>
            <p14:sldId id="271"/>
            <p14:sldId id="265"/>
            <p14:sldId id="264"/>
            <p14:sldId id="267"/>
            <p14:sldId id="268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e Qvigstad" initials="MQ" lastIdx="1" clrIdx="0">
    <p:extLst>
      <p:ext uri="{19B8F6BF-5375-455C-9EA6-DF929625EA0E}">
        <p15:presenceInfo xmlns:p15="http://schemas.microsoft.com/office/powerpoint/2012/main" userId="Martine Qvigsta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0" autoAdjust="0"/>
    <p:restoredTop sz="94660"/>
  </p:normalViewPr>
  <p:slideViewPr>
    <p:cSldViewPr>
      <p:cViewPr varScale="1">
        <p:scale>
          <a:sx n="84" d="100"/>
          <a:sy n="84" d="100"/>
        </p:scale>
        <p:origin x="77" y="144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30T11:17:24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0 0 24575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30T11:29:46.364"/>
    </inkml:context>
    <inkml:brush xml:id="br0">
      <inkml:brushProperty name="width" value="0.1" units="cm"/>
      <inkml:brushProperty name="height" value="0.1" units="cm"/>
      <inkml:brushProperty name="color" value="#FFCC99"/>
    </inkml:brush>
  </inkml:definitions>
  <inkml:trace contextRef="#ctx0" brushRef="#br0">1 189 24575,'2'-1'0,"1"-1"0,-1 0 0,0 0 0,0 0 0,0-1 0,0 1 0,0 0 0,0-1 0,-1 1 0,3-6 0,5-4 0,-6 8 0,0 1 0,0-1 0,0 1 0,0 0 0,1 1 0,0-1 0,4-2 0,-7 4 0,-1 1 0,0 0 0,1 0 0,-1 0 0,1 0 0,-1 0 0,1 0 0,-1-1 0,1 1 0,-1 0 0,1 0 0,-1 0 0,1 0 0,-1 1 0,0-1 0,1 0 0,-1 0 0,1 0 0,-1 0 0,1 0 0,-1 1 0,1-1 0,-1 0 0,0 0 0,1 1 0,-1-1 0,1 1 0,0 0 0,0 0 0,-1 1 0,1-1 0,0 1 0,-1-1 0,1 1 0,-1-1 0,0 1 0,1-1 0,-1 1 0,0-1 0,0 4 0,0 12 0,-1 1 0,-6 32 0,1-7 0,5-35 0,0 0 0,1 1 0,0-1 0,0 0 0,1 1 0,0-1 0,0 0 0,5 15 0,-5-21 0,0 0 0,0 0 0,0 0 0,1 0 0,-1 0 0,1 0 0,-1 0 0,1 0 0,0 0 0,-1-1 0,1 1 0,0-1 0,0 1 0,0-1 0,0 0 0,1 0 0,-1 0 0,0 0 0,0 0 0,1 0 0,-1 0 0,1-1 0,-1 0 0,0 1 0,1-1 0,-1 0 0,1 0 0,-1 0 0,1 0 0,-1-1 0,0 1 0,1-1 0,3-1 0,0 1 0,-1 0 0,1 0 0,-1 0 0,0-1 0,1 0 0,-1 0 0,0-1 0,0 1 0,-1-1 0,1 0 0,-1 0 0,1-1 0,-1 1 0,0-1 0,0 0 0,0 0 0,-1-1 0,0 1 0,1-1 0,-2 1 0,1-1 0,0 0 0,-1 0 0,0 0 0,0 0 0,-1-1 0,1 1 0,-1-1 0,0 1 0,-1 0 0,1-1 0,-1 0 0,0-5 0,-1-1 0,1 0 0,1 0 0,0 1 0,0-1 0,7-21 0,-7 28 0,1 1 0,0-1 0,0 1 0,1 0 0,-1 0 0,1 0 0,0 0 0,0 0 0,0 1 0,0-1 0,1 1 0,0 0 0,-1 0 0,1 0 0,0 0 0,0 1 0,6-3 0,9-4 0,-9 5 0,-1 0 0,1-1 0,-1 0 0,0 0 0,0-1 0,-1 0 0,11-11 0,27-19-1365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30T11:29:47.630"/>
    </inkml:context>
    <inkml:brush xml:id="br0">
      <inkml:brushProperty name="width" value="0.1" units="cm"/>
      <inkml:brushProperty name="height" value="0.1" units="cm"/>
      <inkml:brushProperty name="color" value="#FFCC99"/>
    </inkml:brush>
  </inkml:definitions>
  <inkml:trace contextRef="#ctx0" brushRef="#br0">3 19 24575,'-2'2'0,"1"-1"0,4-1 0,3-1 0,0-2 0,3-1 0,-2-1 0,-1-3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30T11:30:30.082"/>
    </inkml:context>
    <inkml:brush xml:id="br0">
      <inkml:brushProperty name="width" value="0.1" units="cm"/>
      <inkml:brushProperty name="height" value="0.1" units="cm"/>
      <inkml:brushProperty name="color" value="#FFCC99"/>
    </inkml:brush>
  </inkml:definitions>
  <inkml:trace contextRef="#ctx0" brushRef="#br0">15 1 24575,'0'2'0,"0"3"0,0 4 0,0 1 0,0 3 0,-2-2 0,-1 0 0,0 0 0,0 1 0,2 0 0,0 1 0,0 0 0,1 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30T11:31:09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24405,'869'0'0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30T11:31:47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1779 24404,'27'-1778'0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30T11:32:07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1 164 24575,'0'-3'0,"0"1"0,0-1 0,1 1 0,-1-1 0,1 1 0,-1-1 0,1 1 0,0-1 0,0 1 0,0 0 0,0-1 0,0 1 0,1 0 0,-1 0 0,1 0 0,3-4 0,1 1 0,0 0 0,1 0 0,0 1 0,7-4 0,23-17 0,-22 11-682,24-31-1,-32 36-6143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30T11:32:09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1 114 24575,'2'0'0,"4"0"0,2 0 0,0-2 0,1-1 0,2 0 0,-2-2 0,1 0 0,-2-1 0,-3-3 0,-1-1 0,-2-2 0,-1 0 0,2 1 0,-1 0 0,3 2 0,0 0 0,-1 2-8191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30T11:32:12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1 142 24575,'2'0'0,"1"-1"0,-1 1 0,1 0 0,-1-1 0,0 0 0,1 0 0,-1 0 0,0 0 0,0 0 0,0 0 0,1 0 0,-1 0 0,0-1 0,-1 0 0,4-2 0,27-35 0,-28 32 0,1 0 0,0 1 0,0 0 0,12-10 0,40-21-1365,-50 32-5461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30T11:32:14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87 24575,'3'0'0,"2"-2"0,3-2 0,3 2 0,-1-3 0,1 0 0,0 1 0,-2-1 0,0 0 0,1 1 0,-1-1 0,0 0 0,-1-1 0,-3-2 0,1 0 0,1 2 0,0-1 0,-1 1-8191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30T11:32:16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1 187 24575,'3'-2'0,"-1"0"0,1 0 0,0 0 0,0 0 0,0 1 0,0-1 0,6-1 0,-5 2 0,-1-1 0,1 1 0,-1-1 0,0 0 0,1 0 0,-1 0 0,3-2 0,1-4 0,0 0 0,0-1 0,-1 1 0,10-18 0,-6 10 0,-5 8-124,1 1 0,0 0 0,0 0 0,1 0 0,0 0 0,0 1-1,1 1 1,0-1 0,0 1 0,11-5 0,-11 6-6702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30T11:29:26.007"/>
    </inkml:context>
    <inkml:brush xml:id="br0">
      <inkml:brushProperty name="width" value="0.1" units="cm"/>
      <inkml:brushProperty name="height" value="0.1" units="cm"/>
      <inkml:brushProperty name="color" value="#FFCC99"/>
    </inkml:brush>
  </inkml:definitions>
  <inkml:trace contextRef="#ctx0" brushRef="#br0">1 0 24575,'2'0'0,"4"0"0,2 0 0,3 0 0,1 0 0,4 0 0,3 0 0,1 0 0,2 0 0,-1 0 0,-1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30T11:32:19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0 113 24575,'8'-1'0,"0"0"0,0 0 0,0 0 0,0-1 0,0-1 0,-1 1 0,1-1 0,-1 0 0,0-1 0,7-4 0,11-8 0,30-25 0,-46 34 0,5-6-1365,-8 7-5461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30T11:32:22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0 167 24575,'7'-1'0,"0"-1"0,-1 0 0,0 0 0,1-1 0,-1 0 0,0 0 0,0 0 0,-1-1 0,1 0 0,-1 0 0,9-9 0,9-5 0,-6 5 0,-3 3 0,0 1 0,23-13 0,-14 8 0,-18 11 0,0 0 0,0 0 0,0 0 0,0 1 0,7-3 0,17-7-1365,-23 6-5461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30T11:32:24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1 116 24575,'5'1'0,"1"-1"0,-1 0 0,1 0 0,-1-1 0,1 0 0,-1 1 0,0-2 0,1 1 0,-1-1 0,0 0 0,0 0 0,0 0 0,0-1 0,-1 1 0,1-1 0,-1-1 0,1 1 0,-1 0 0,0-1 0,0 0 0,-1 0 0,1 0 0,-1-1 0,0 1 0,5-9 0,-7 10-85,1 0 0,0 0-1,1-1 1,-1 1 0,0 0-1,1 1 1,0-1 0,-1 0-1,1 1 1,0-1 0,1 1-1,-1 0 1,0 0 0,1 1-1,5-4 1,-1 2-6741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7T09:20:08.069"/>
    </inkml:context>
    <inkml:brush xml:id="br0">
      <inkml:brushProperty name="width" value="0.1" units="cm"/>
      <inkml:brushProperty name="height" value="0.1" units="cm"/>
      <inkml:brushProperty name="color" value="#FFCC99"/>
    </inkml:brush>
  </inkml:definitions>
  <inkml:trace contextRef="#ctx0" brushRef="#br0">1 31 24575,'18'1'0,"1"1"0,-1 0 0,23 8 0,-19-5 0,40 4 0,-38-7 0,54 1 0,-74-3 0,0 0 0,1-1 0,-1 1 0,0-1 0,0 0 0,0 0 0,1 0 0,-1-1 0,0 1 0,-1-1 0,1 0 0,0 0 0,0-1 0,3-2 0,-6 5 0,0-1 0,-1 0 0,1 1 0,0-1 0,0 0 0,0 0 0,0 1 0,-1-1 0,1 0 0,0 0 0,-1 0 0,1 0 0,-1 0 0,1 0 0,-1 0 0,1 0 0,-1 0 0,0 0 0,0 0 0,1-1 0,-1 1 0,0 0 0,0 0 0,0 0 0,0 0 0,0 0 0,0 0 0,-1-1 0,1 1 0,0 0 0,-1 0 0,1 0 0,0 0 0,-1 0 0,1 0 0,-2-1 0,1 1 0,0 0 0,-1 1 0,1-1 0,-1 1 0,1-1 0,-1 1 0,1-1 0,-1 1 0,1 0 0,-1 0 0,1 0 0,-1 0 0,1 0 0,-1 0 0,1 0 0,-1 0 0,0 1 0,1-1 0,-1 0 0,1 1 0,0-1 0,-1 1 0,1 0 0,-1 0 0,1-1 0,-2 3 0,-18 11-1365,1-1-5461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7T09:20:17.4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230 1 24575,'-6'0'0,"0"0"0,0 0 0,0 1 0,0 0 0,0 0 0,0 1 0,0-1 0,0 1 0,0 0 0,0 1 0,-5 3 0,3-1 0,1 1 0,0 0 0,0 1 0,1-1 0,-1 1 0,-8 13 0,-5 7 0,14-21 0,0 2 0,0-1 0,0 0 0,1 1 0,1 0 0,-1 1 0,1-1 0,1 1 0,0-1 0,0 1 0,-3 15 0,4 3 28,2 39 0,1-47-265,0-1 0,-2 0 0,0 1 1,-1-1-1,-6 25 0,2-24-6589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7T09:20:24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424 1 24221,'-423'303'0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7T09:20:29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571 1 24575,'-5'0'0,"0"1"0,0 0 0,1 1 0,-1-1 0,1 1 0,-1 0 0,1 0 0,0 0 0,0 1 0,0-1 0,0 1 0,-5 5 0,-25 14 0,14-13 0,0 2 0,1 0 0,0 1 0,-20 16 0,-166 165 0,192-178 0,1 1 0,0 0 0,2 1 0,0 0 0,0 0 0,-12 34 0,16-36-118,1 0-132,-2 0 1,0-1 0,0 0-1,-18 24 1,19-32-6577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7T09:20:33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329 1 24575,'0'6'0,"0"13"0,0 0 0,-1 1 0,-7 32 0,7-46 0,-1 0 0,0-1 0,0 1 0,-1-1 0,0 1 0,0-1 0,0 0 0,0 0 0,-1 0 0,0 0 0,0-1 0,0 0 0,0 0 0,-1 0 0,0 0 0,-5 3 0,-19 12 0,1 0 0,-41 38 0,58-47 0,1 1 0,0 0 0,1 1 0,0 0 0,1 0 0,0 1 0,1 0 0,-9 21 0,-22 65-1365,32-77-5461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7T09:20:36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 24575,'0'5'0,"0"7"0,-5 1 0,-3 4 0,2 3 0,-5 0 0,-5-5 0,1 1 0,2 3 0,-2-3 0,2 3 0,-1-3 0,0 1 0,-1 2 0,1 4 0,3-2-8191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7T09:20:39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 24575,'0'-5'0,"5"-2"0,2-4 0,5-1 0,0-4 0,3 2 0,-1-2 0,-2 1-8191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30T11:29:30.376"/>
    </inkml:context>
    <inkml:brush xml:id="br0">
      <inkml:brushProperty name="width" value="0.1" units="cm"/>
      <inkml:brushProperty name="height" value="0.1" units="cm"/>
      <inkml:brushProperty name="color" value="#FFCC99"/>
    </inkml:brush>
  </inkml:definitions>
  <inkml:trace contextRef="#ctx0" brushRef="#br0">0 28 24575,'163'-11'0,"-149"10"0,432-14 0,-444 15 0,213 0-1365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30T11:29:36.920"/>
    </inkml:context>
    <inkml:brush xml:id="br0">
      <inkml:brushProperty name="width" value="0.1" units="cm"/>
      <inkml:brushProperty name="height" value="0.1" units="cm"/>
      <inkml:brushProperty name="color" value="#FFCC99"/>
    </inkml:brush>
  </inkml:definitions>
  <inkml:trace contextRef="#ctx0" brushRef="#br0">1 0 24450,'0'321'0,"99"-321"0,-99-321 0,-99 321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30T11:29:42.097"/>
    </inkml:context>
    <inkml:brush xml:id="br0">
      <inkml:brushProperty name="width" value="0.1" units="cm"/>
      <inkml:brushProperty name="height" value="0.1" units="cm"/>
      <inkml:brushProperty name="color" value="#FFCC99"/>
    </inkml:brush>
  </inkml:definitions>
  <inkml:trace contextRef="#ctx0" brushRef="#br0">0 0 24302,'584'14'0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30T11:29:52.764"/>
    </inkml:context>
    <inkml:brush xml:id="br0">
      <inkml:brushProperty name="width" value="0.1" units="cm"/>
      <inkml:brushProperty name="height" value="0.1" units="cm"/>
      <inkml:brushProperty name="color" value="#FFCC99"/>
    </inkml:brush>
  </inkml:definitions>
  <inkml:trace contextRef="#ctx0" brushRef="#br0">0 1 24575,'5'2'0,"0"1"0,0-1 0,-1 1 0,1 0 0,-1 0 0,0 1 0,0-1 0,7 9 0,25 30 0,-22-26 0,0 1 0,-1 0 0,14 24 0,-24-35 0,21 39 0,1-2 0,34 44 0,-53-78 0,0 1 0,0 0 0,-1 0 0,0 0 0,5 18 0,8 17 0,-14-34-151,0-1-1,-1 1 0,0-1 0,0 1 1,-1 0-1,0 0 0,-1 0 1,0 16-1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30T11:30:13.209"/>
    </inkml:context>
    <inkml:brush xml:id="br0">
      <inkml:brushProperty name="width" value="0.1" units="cm"/>
      <inkml:brushProperty name="height" value="0.1" units="cm"/>
      <inkml:brushProperty name="color" value="#FFCC99"/>
    </inkml:brush>
  </inkml:definitions>
  <inkml:trace contextRef="#ctx0" brushRef="#br0">16 0 24347,'0'1482'0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30T11:30:20.080"/>
    </inkml:context>
    <inkml:brush xml:id="br0">
      <inkml:brushProperty name="width" value="0.1" units="cm"/>
      <inkml:brushProperty name="height" value="0.1" units="cm"/>
      <inkml:brushProperty name="color" value="#FFCC99"/>
    </inkml:brush>
  </inkml:definitions>
  <inkml:trace contextRef="#ctx0" brushRef="#br0">1 280 24519,'135'1003'0,"2"-1283"0,-273-723 0,0 1283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30T11:29:43.962"/>
    </inkml:context>
    <inkml:brush xml:id="br0">
      <inkml:brushProperty name="width" value="0.1" units="cm"/>
      <inkml:brushProperty name="height" value="0.1" units="cm"/>
      <inkml:brushProperty name="color" value="#FFCC99"/>
    </inkml:brush>
  </inkml:definitions>
  <inkml:trace contextRef="#ctx0" brushRef="#br0">1 0 24575,'193'14'0,"-163"-15"0,-18 0 0,0 1 0,0 0 0,0 0 0,21 5 0,-32-5 0,-1 0 0,1 0 0,0 0 0,0 0 0,-1 0 0,1 1 0,0-1 0,-1 0 0,1 1 0,0-1 0,-1 1 0,1-1 0,0 0 0,-1 1 0,1-1 0,-1 1 0,1 0 0,-1-1 0,1 1 0,-1-1 0,1 1 0,-1 0 0,0-1 0,1 1 0,-1 0 0,0-1 0,0 1 0,1 0 0,-1 0 0,0-1 0,0 1 0,0 0 0,0 1 0,-1 0 0,1 0 0,-1 1 0,0-1 0,0 0 0,0 1 0,0-1 0,0 0 0,0 0 0,-1 0 0,-2 3 0,-3 3 0,0-1 0,0 0 0,0 0 0,-14 8 0,12-10 0,0-1 0,-1 0 0,1 0 0,-14 2 0,-20 8 0,40-12 7,1-1 0,-1 1-1,0 0 1,1 0 0,-1 0 0,1 0-1,0 0 1,0 0 0,0 1-1,0-1 1,0 1 0,0 0-1,-2 5 1,-14 40-843,16-39 213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27C65-CA2A-4755-A92D-10728C9A8D8C}" type="datetimeFigureOut">
              <a:rPr lang="nb-NO" smtClean="0"/>
              <a:pPr/>
              <a:t>26.02.2025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EAC16-C189-4FC8-8157-66D81E8D408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4255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400"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9D11-FBFD-4662-8C17-832CC87DEEF2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ADE00F1-3968-4C51-B4CD-5BF824E868F1}" type="datetimeFigureOut">
              <a:rPr lang="nb-NO" smtClean="0"/>
              <a:pPr/>
              <a:t>26.02.2025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9D11-FBFD-4662-8C17-832CC87DEEF2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ADE00F1-3968-4C51-B4CD-5BF824E868F1}" type="datetimeFigureOut">
              <a:rPr lang="nb-NO" smtClean="0"/>
              <a:pPr/>
              <a:t>26.02.2025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9D11-FBFD-4662-8C17-832CC87DEEF2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347613"/>
            <a:ext cx="4038600" cy="324700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347613"/>
            <a:ext cx="4038600" cy="324700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ADE00F1-3968-4C51-B4CD-5BF824E868F1}" type="datetimeFigureOut">
              <a:rPr lang="nb-NO" smtClean="0"/>
              <a:pPr/>
              <a:t>26.02.2025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9D11-FBFD-4662-8C17-832CC87DEEF2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59880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35212"/>
            <a:ext cx="4040188" cy="252477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6" y="1659880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6" y="2135212"/>
            <a:ext cx="4041775" cy="252477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ADE00F1-3968-4C51-B4CD-5BF824E868F1}" type="datetimeFigureOut">
              <a:rPr lang="nb-NO" smtClean="0"/>
              <a:pPr/>
              <a:t>26.02.2025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9D11-FBFD-4662-8C17-832CC87DEEF2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ADE00F1-3968-4C51-B4CD-5BF824E868F1}" type="datetimeFigureOut">
              <a:rPr lang="nb-NO" smtClean="0"/>
              <a:pPr/>
              <a:t>26.02.2025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9D11-FBFD-4662-8C17-832CC87DEEF2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ADE00F1-3968-4C51-B4CD-5BF824E868F1}" type="datetimeFigureOut">
              <a:rPr lang="nb-NO" smtClean="0"/>
              <a:pPr/>
              <a:t>26.02.2025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9D11-FBFD-4662-8C17-832CC87DEEF2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41539" y="55423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554237"/>
            <a:ext cx="5111750" cy="404038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23846" y="1443015"/>
            <a:ext cx="3008313" cy="315160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ADE00F1-3968-4C51-B4CD-5BF824E868F1}" type="datetimeFigureOut">
              <a:rPr lang="nb-NO" smtClean="0"/>
              <a:pPr/>
              <a:t>26.02.2025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9D11-FBFD-4662-8C17-832CC87DEEF2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730872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801290"/>
            <a:ext cx="5486400" cy="29295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12834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ADE00F1-3968-4C51-B4CD-5BF824E868F1}" type="datetimeFigureOut">
              <a:rPr lang="nb-NO" smtClean="0"/>
              <a:pPr/>
              <a:t>26.02.2025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9D11-FBFD-4662-8C17-832CC87DEEF2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ADE00F1-3968-4C51-B4CD-5BF824E868F1}" type="datetimeFigureOut">
              <a:rPr lang="nb-NO" smtClean="0"/>
              <a:pPr/>
              <a:t>26.02.2025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9D11-FBFD-4662-8C17-832CC87DEEF2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580374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499536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B9D11-FBFD-4662-8C17-832CC87DEEF2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40" name="Bilde 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61250" y="2760750"/>
            <a:ext cx="2382750" cy="23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02613" y="195486"/>
            <a:ext cx="2098286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00338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5599EE"/>
        </a:buClr>
        <a:buFont typeface="Arial" pitchFamily="34" charset="0"/>
        <a:buChar char="•"/>
        <a:defRPr sz="3200" kern="1200">
          <a:solidFill>
            <a:schemeClr val="tx1"/>
          </a:solidFill>
          <a:latin typeface="Cambr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5599EE"/>
        </a:buClr>
        <a:buFont typeface="Arial" pitchFamily="34" charset="0"/>
        <a:buChar char="–"/>
        <a:defRPr sz="2800" kern="1200">
          <a:solidFill>
            <a:schemeClr val="tx1"/>
          </a:solidFill>
          <a:latin typeface="Cambr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5599EE"/>
        </a:buClr>
        <a:buFont typeface="Arial" pitchFamily="34" charset="0"/>
        <a:buChar char="•"/>
        <a:defRPr sz="2400" kern="1200">
          <a:solidFill>
            <a:schemeClr val="tx1"/>
          </a:solidFill>
          <a:latin typeface="Cambr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5599EE"/>
        </a:buClr>
        <a:buFont typeface="Arial" pitchFamily="34" charset="0"/>
        <a:buChar char="–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5599EE"/>
        </a:buClr>
        <a:buFont typeface="Arial" pitchFamily="34" charset="0"/>
        <a:buChar char="»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9" Type="http://schemas.openxmlformats.org/officeDocument/2006/relationships/image" Target="../media/image30.png"/><Relationship Id="rId21" Type="http://schemas.openxmlformats.org/officeDocument/2006/relationships/image" Target="../media/image21.png"/><Relationship Id="rId34" Type="http://schemas.openxmlformats.org/officeDocument/2006/relationships/customXml" Target="../ink/ink17.xml"/><Relationship Id="rId42" Type="http://schemas.openxmlformats.org/officeDocument/2006/relationships/customXml" Target="../ink/ink21.xml"/><Relationship Id="rId7" Type="http://schemas.openxmlformats.org/officeDocument/2006/relationships/image" Target="../media/image140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11" Type="http://schemas.openxmlformats.org/officeDocument/2006/relationships/image" Target="../media/image16.png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29.png"/><Relationship Id="rId40" Type="http://schemas.openxmlformats.org/officeDocument/2006/relationships/customXml" Target="../ink/ink20.xml"/><Relationship Id="rId45" Type="http://schemas.openxmlformats.org/officeDocument/2006/relationships/image" Target="../media/image33.png"/><Relationship Id="rId5" Type="http://schemas.openxmlformats.org/officeDocument/2006/relationships/image" Target="../media/image130.png"/><Relationship Id="rId15" Type="http://schemas.openxmlformats.org/officeDocument/2006/relationships/image" Target="../media/image18.png"/><Relationship Id="rId23" Type="http://schemas.openxmlformats.org/officeDocument/2006/relationships/image" Target="../media/image22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10" Type="http://schemas.openxmlformats.org/officeDocument/2006/relationships/customXml" Target="../ink/ink5.xml"/><Relationship Id="rId19" Type="http://schemas.openxmlformats.org/officeDocument/2006/relationships/image" Target="../media/image20.png"/><Relationship Id="rId31" Type="http://schemas.openxmlformats.org/officeDocument/2006/relationships/image" Target="../media/image26.png"/><Relationship Id="rId44" Type="http://schemas.openxmlformats.org/officeDocument/2006/relationships/customXml" Target="../ink/ink22.xml"/><Relationship Id="rId4" Type="http://schemas.openxmlformats.org/officeDocument/2006/relationships/customXml" Target="../ink/ink2.xml"/><Relationship Id="rId9" Type="http://schemas.openxmlformats.org/officeDocument/2006/relationships/image" Target="../media/image150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24.png"/><Relationship Id="rId30" Type="http://schemas.openxmlformats.org/officeDocument/2006/relationships/customXml" Target="../ink/ink15.xml"/><Relationship Id="rId35" Type="http://schemas.openxmlformats.org/officeDocument/2006/relationships/image" Target="../media/image28.png"/><Relationship Id="rId43" Type="http://schemas.openxmlformats.org/officeDocument/2006/relationships/image" Target="../media/image32.png"/><Relationship Id="rId8" Type="http://schemas.openxmlformats.org/officeDocument/2006/relationships/customXml" Target="../ink/ink4.xml"/><Relationship Id="rId3" Type="http://schemas.openxmlformats.org/officeDocument/2006/relationships/image" Target="../media/image120.png"/><Relationship Id="rId12" Type="http://schemas.openxmlformats.org/officeDocument/2006/relationships/customXml" Target="../ink/ink6.xml"/><Relationship Id="rId17" Type="http://schemas.openxmlformats.org/officeDocument/2006/relationships/image" Target="../media/image19.png"/><Relationship Id="rId25" Type="http://schemas.openxmlformats.org/officeDocument/2006/relationships/image" Target="../media/image23.png"/><Relationship Id="rId33" Type="http://schemas.openxmlformats.org/officeDocument/2006/relationships/image" Target="../media/image27.png"/><Relationship Id="rId38" Type="http://schemas.openxmlformats.org/officeDocument/2006/relationships/customXml" Target="../ink/ink19.xml"/><Relationship Id="rId46" Type="http://schemas.openxmlformats.org/officeDocument/2006/relationships/image" Target="../media/image34.png"/><Relationship Id="rId20" Type="http://schemas.openxmlformats.org/officeDocument/2006/relationships/customXml" Target="../ink/ink10.xml"/><Relationship Id="rId41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5.xml"/><Relationship Id="rId13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12" Type="http://schemas.openxmlformats.org/officeDocument/2006/relationships/customXml" Target="../ink/ink27.xml"/><Relationship Id="rId17" Type="http://schemas.openxmlformats.org/officeDocument/2006/relationships/image" Target="../media/image43.png"/><Relationship Id="rId2" Type="http://schemas.openxmlformats.org/officeDocument/2006/relationships/image" Target="../media/image35.png"/><Relationship Id="rId16" Type="http://schemas.openxmlformats.org/officeDocument/2006/relationships/customXml" Target="../ink/ink29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4.xml"/><Relationship Id="rId11" Type="http://schemas.openxmlformats.org/officeDocument/2006/relationships/image" Target="../media/image40.png"/><Relationship Id="rId5" Type="http://schemas.openxmlformats.org/officeDocument/2006/relationships/image" Target="../media/image37.png"/><Relationship Id="rId15" Type="http://schemas.openxmlformats.org/officeDocument/2006/relationships/image" Target="../media/image42.png"/><Relationship Id="rId10" Type="http://schemas.openxmlformats.org/officeDocument/2006/relationships/customXml" Target="../ink/ink26.xml"/><Relationship Id="rId4" Type="http://schemas.openxmlformats.org/officeDocument/2006/relationships/customXml" Target="../ink/ink23.xml"/><Relationship Id="rId9" Type="http://schemas.openxmlformats.org/officeDocument/2006/relationships/image" Target="../media/image39.png"/><Relationship Id="rId14" Type="http://schemas.openxmlformats.org/officeDocument/2006/relationships/customXml" Target="../ink/ink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BS Skisser hårfjerning ved operative inngrep</a:t>
            </a:r>
          </a:p>
        </p:txBody>
      </p:sp>
    </p:spTree>
    <p:extLst>
      <p:ext uri="{BB962C8B-B14F-4D97-AF65-F5344CB8AC3E}">
        <p14:creationId xmlns:p14="http://schemas.microsoft.com/office/powerpoint/2010/main" val="3771477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dertittel 3"/>
          <p:cNvSpPr>
            <a:spLocks noGrp="1"/>
          </p:cNvSpPr>
          <p:nvPr>
            <p:ph type="subTitle" idx="1"/>
          </p:nvPr>
        </p:nvSpPr>
        <p:spPr>
          <a:xfrm>
            <a:off x="3203848" y="1203598"/>
            <a:ext cx="3816424" cy="1656184"/>
          </a:xfrm>
        </p:spPr>
        <p:txBody>
          <a:bodyPr>
            <a:normAutofit lnSpcReduction="10000"/>
          </a:bodyPr>
          <a:lstStyle/>
          <a:p>
            <a:pPr algn="l"/>
            <a:r>
              <a:rPr lang="nb-NO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Hofteproteser, naglinger i hofte region m.m. </a:t>
            </a:r>
          </a:p>
          <a:p>
            <a:pPr algn="l"/>
            <a:r>
              <a:rPr lang="nb-NO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Ved total og hemipretese. Hårfjerning fra over christa, trokanterområdet, samt lårets ytre side til 10 cm over kneet.</a:t>
            </a:r>
          </a:p>
          <a:p>
            <a:pPr algn="l"/>
            <a:endParaRPr lang="nb-NO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nb-NO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Ved femurfrakturer som over, men til 15 cm nedenfor kneet.</a:t>
            </a:r>
          </a:p>
          <a:p>
            <a:pPr algn="l"/>
            <a:endParaRPr lang="nb-NO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Håndskrift 1">
                <a:extLst>
                  <a:ext uri="{FF2B5EF4-FFF2-40B4-BE49-F238E27FC236}">
                    <a16:creationId xmlns:a16="http://schemas.microsoft.com/office/drawing/2014/main" id="{73C3C720-0ACF-BF91-338F-EBCC2EFE61FD}"/>
                  </a:ext>
                </a:extLst>
              </p14:cNvPr>
              <p14:cNvContentPartPr/>
              <p14:nvPr/>
            </p14:nvContentPartPr>
            <p14:xfrm>
              <a:off x="4654960" y="1623304"/>
              <a:ext cx="360" cy="360"/>
            </p14:xfrm>
          </p:contentPart>
        </mc:Choice>
        <mc:Fallback xmlns="">
          <p:pic>
            <p:nvPicPr>
              <p:cNvPr id="2" name="Håndskrift 1">
                <a:extLst>
                  <a:ext uri="{FF2B5EF4-FFF2-40B4-BE49-F238E27FC236}">
                    <a16:creationId xmlns:a16="http://schemas.microsoft.com/office/drawing/2014/main" id="{73C3C720-0ACF-BF91-338F-EBCC2EFE61F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50640" y="1618984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5" name="Håndskrift 24">
                <a:extLst>
                  <a:ext uri="{FF2B5EF4-FFF2-40B4-BE49-F238E27FC236}">
                    <a16:creationId xmlns:a16="http://schemas.microsoft.com/office/drawing/2014/main" id="{7A943DE2-266D-613A-3061-4789C5B88DCB}"/>
                  </a:ext>
                </a:extLst>
              </p14:cNvPr>
              <p14:cNvContentPartPr/>
              <p14:nvPr/>
            </p14:nvContentPartPr>
            <p14:xfrm>
              <a:off x="2024080" y="2244304"/>
              <a:ext cx="56880" cy="360"/>
            </p14:xfrm>
          </p:contentPart>
        </mc:Choice>
        <mc:Fallback xmlns="">
          <p:pic>
            <p:nvPicPr>
              <p:cNvPr id="25" name="Håndskrift 24">
                <a:extLst>
                  <a:ext uri="{FF2B5EF4-FFF2-40B4-BE49-F238E27FC236}">
                    <a16:creationId xmlns:a16="http://schemas.microsoft.com/office/drawing/2014/main" id="{7A943DE2-266D-613A-3061-4789C5B88DC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06440" y="2226304"/>
                <a:ext cx="925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Håndskrift 25">
                <a:extLst>
                  <a:ext uri="{FF2B5EF4-FFF2-40B4-BE49-F238E27FC236}">
                    <a16:creationId xmlns:a16="http://schemas.microsoft.com/office/drawing/2014/main" id="{7193E353-B498-BFE3-B453-385CAF7DB2DF}"/>
                  </a:ext>
                </a:extLst>
              </p14:cNvPr>
              <p14:cNvContentPartPr/>
              <p14:nvPr/>
            </p14:nvContentPartPr>
            <p14:xfrm>
              <a:off x="1838680" y="2170864"/>
              <a:ext cx="302760" cy="10080"/>
            </p14:xfrm>
          </p:contentPart>
        </mc:Choice>
        <mc:Fallback xmlns="">
          <p:pic>
            <p:nvPicPr>
              <p:cNvPr id="26" name="Håndskrift 25">
                <a:extLst>
                  <a:ext uri="{FF2B5EF4-FFF2-40B4-BE49-F238E27FC236}">
                    <a16:creationId xmlns:a16="http://schemas.microsoft.com/office/drawing/2014/main" id="{7193E353-B498-BFE3-B453-385CAF7DB2D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20680" y="2153224"/>
                <a:ext cx="3384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Håndskrift 27">
                <a:extLst>
                  <a:ext uri="{FF2B5EF4-FFF2-40B4-BE49-F238E27FC236}">
                    <a16:creationId xmlns:a16="http://schemas.microsoft.com/office/drawing/2014/main" id="{93FBFB9D-F6D7-2003-65FE-E80EA537D1D5}"/>
                  </a:ext>
                </a:extLst>
              </p14:cNvPr>
              <p14:cNvContentPartPr/>
              <p14:nvPr/>
            </p14:nvContentPartPr>
            <p14:xfrm rot="1">
              <a:off x="1862635" y="2211267"/>
              <a:ext cx="35970" cy="116114"/>
            </p14:xfrm>
          </p:contentPart>
        </mc:Choice>
        <mc:Fallback xmlns="">
          <p:pic>
            <p:nvPicPr>
              <p:cNvPr id="28" name="Håndskrift 27">
                <a:extLst>
                  <a:ext uri="{FF2B5EF4-FFF2-40B4-BE49-F238E27FC236}">
                    <a16:creationId xmlns:a16="http://schemas.microsoft.com/office/drawing/2014/main" id="{93FBFB9D-F6D7-2003-65FE-E80EA537D1D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 rot="1">
                <a:off x="1844650" y="2193237"/>
                <a:ext cx="71580" cy="1518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0" name="Håndskrift 29">
                <a:extLst>
                  <a:ext uri="{FF2B5EF4-FFF2-40B4-BE49-F238E27FC236}">
                    <a16:creationId xmlns:a16="http://schemas.microsoft.com/office/drawing/2014/main" id="{74B1CA2E-F5A7-A555-657B-B6301CEA8867}"/>
                  </a:ext>
                </a:extLst>
              </p14:cNvPr>
              <p14:cNvContentPartPr/>
              <p14:nvPr/>
            </p14:nvContentPartPr>
            <p14:xfrm>
              <a:off x="1911760" y="2288224"/>
              <a:ext cx="210600" cy="5400"/>
            </p14:xfrm>
          </p:contentPart>
        </mc:Choice>
        <mc:Fallback xmlns="">
          <p:pic>
            <p:nvPicPr>
              <p:cNvPr id="30" name="Håndskrift 29">
                <a:extLst>
                  <a:ext uri="{FF2B5EF4-FFF2-40B4-BE49-F238E27FC236}">
                    <a16:creationId xmlns:a16="http://schemas.microsoft.com/office/drawing/2014/main" id="{74B1CA2E-F5A7-A555-657B-B6301CEA886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93760" y="2270224"/>
                <a:ext cx="24624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5" name="Håndskrift 34">
                <a:extLst>
                  <a:ext uri="{FF2B5EF4-FFF2-40B4-BE49-F238E27FC236}">
                    <a16:creationId xmlns:a16="http://schemas.microsoft.com/office/drawing/2014/main" id="{05B93381-39B6-66D1-2A65-E3CBFAB9ADE2}"/>
                  </a:ext>
                </a:extLst>
              </p14:cNvPr>
              <p14:cNvContentPartPr/>
              <p14:nvPr/>
            </p14:nvContentPartPr>
            <p14:xfrm>
              <a:off x="2019400" y="1544824"/>
              <a:ext cx="122760" cy="210600"/>
            </p14:xfrm>
          </p:contentPart>
        </mc:Choice>
        <mc:Fallback xmlns="">
          <p:pic>
            <p:nvPicPr>
              <p:cNvPr id="35" name="Håndskrift 34">
                <a:extLst>
                  <a:ext uri="{FF2B5EF4-FFF2-40B4-BE49-F238E27FC236}">
                    <a16:creationId xmlns:a16="http://schemas.microsoft.com/office/drawing/2014/main" id="{05B93381-39B6-66D1-2A65-E3CBFAB9ADE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001400" y="1527184"/>
                <a:ext cx="15840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1" name="Håndskrift 40">
                <a:extLst>
                  <a:ext uri="{FF2B5EF4-FFF2-40B4-BE49-F238E27FC236}">
                    <a16:creationId xmlns:a16="http://schemas.microsoft.com/office/drawing/2014/main" id="{E4BCBA96-E613-F6CF-5AA4-C3ECB5D3C200}"/>
                  </a:ext>
                </a:extLst>
              </p14:cNvPr>
              <p14:cNvContentPartPr/>
              <p14:nvPr/>
            </p14:nvContentPartPr>
            <p14:xfrm>
              <a:off x="2028760" y="1608544"/>
              <a:ext cx="720" cy="533880"/>
            </p14:xfrm>
          </p:contentPart>
        </mc:Choice>
        <mc:Fallback xmlns="">
          <p:pic>
            <p:nvPicPr>
              <p:cNvPr id="41" name="Håndskrift 40">
                <a:extLst>
                  <a:ext uri="{FF2B5EF4-FFF2-40B4-BE49-F238E27FC236}">
                    <a16:creationId xmlns:a16="http://schemas.microsoft.com/office/drawing/2014/main" id="{E4BCBA96-E613-F6CF-5AA4-C3ECB5D3C20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92760" y="1590544"/>
                <a:ext cx="72000" cy="56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3" name="Håndskrift 42">
                <a:extLst>
                  <a:ext uri="{FF2B5EF4-FFF2-40B4-BE49-F238E27FC236}">
                    <a16:creationId xmlns:a16="http://schemas.microsoft.com/office/drawing/2014/main" id="{AC1888EE-6B89-1422-67F8-41A8B3F65596}"/>
                  </a:ext>
                </a:extLst>
              </p14:cNvPr>
              <p14:cNvContentPartPr/>
              <p14:nvPr/>
            </p14:nvContentPartPr>
            <p14:xfrm>
              <a:off x="2012920" y="1707904"/>
              <a:ext cx="98280" cy="462240"/>
            </p14:xfrm>
          </p:contentPart>
        </mc:Choice>
        <mc:Fallback xmlns="">
          <p:pic>
            <p:nvPicPr>
              <p:cNvPr id="43" name="Håndskrift 42">
                <a:extLst>
                  <a:ext uri="{FF2B5EF4-FFF2-40B4-BE49-F238E27FC236}">
                    <a16:creationId xmlns:a16="http://schemas.microsoft.com/office/drawing/2014/main" id="{AC1888EE-6B89-1422-67F8-41A8B3F6559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995280" y="1689904"/>
                <a:ext cx="133920" cy="49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uppe 50">
            <a:extLst>
              <a:ext uri="{FF2B5EF4-FFF2-40B4-BE49-F238E27FC236}">
                <a16:creationId xmlns:a16="http://schemas.microsoft.com/office/drawing/2014/main" id="{37E28449-F3FE-7F24-E6E6-4D3B3C14F2BA}"/>
              </a:ext>
            </a:extLst>
          </p:cNvPr>
          <p:cNvGrpSpPr/>
          <p:nvPr/>
        </p:nvGrpSpPr>
        <p:grpSpPr>
          <a:xfrm>
            <a:off x="1897000" y="2115424"/>
            <a:ext cx="220320" cy="218520"/>
            <a:chOff x="1897000" y="2115424"/>
            <a:chExt cx="220320" cy="21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1" name="Håndskrift 30">
                  <a:extLst>
                    <a:ext uri="{FF2B5EF4-FFF2-40B4-BE49-F238E27FC236}">
                      <a16:creationId xmlns:a16="http://schemas.microsoft.com/office/drawing/2014/main" id="{BEC2038A-C5CA-F95E-DADF-99C7D803ACA2}"/>
                    </a:ext>
                  </a:extLst>
                </p14:cNvPr>
                <p14:cNvContentPartPr/>
                <p14:nvPr/>
              </p14:nvContentPartPr>
              <p14:xfrm>
                <a:off x="1897000" y="2210104"/>
                <a:ext cx="115560" cy="85320"/>
              </p14:xfrm>
            </p:contentPart>
          </mc:Choice>
          <mc:Fallback xmlns="">
            <p:pic>
              <p:nvPicPr>
                <p:cNvPr id="31" name="Håndskrift 30">
                  <a:extLst>
                    <a:ext uri="{FF2B5EF4-FFF2-40B4-BE49-F238E27FC236}">
                      <a16:creationId xmlns:a16="http://schemas.microsoft.com/office/drawing/2014/main" id="{BEC2038A-C5CA-F95E-DADF-99C7D803ACA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879360" y="2192104"/>
                  <a:ext cx="1512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2" name="Håndskrift 31">
                  <a:extLst>
                    <a:ext uri="{FF2B5EF4-FFF2-40B4-BE49-F238E27FC236}">
                      <a16:creationId xmlns:a16="http://schemas.microsoft.com/office/drawing/2014/main" id="{4E7EEAB3-EDB5-5E84-4510-2BF561EF494F}"/>
                    </a:ext>
                  </a:extLst>
                </p14:cNvPr>
                <p14:cNvContentPartPr/>
                <p14:nvPr/>
              </p14:nvContentPartPr>
              <p14:xfrm>
                <a:off x="1916440" y="2191024"/>
                <a:ext cx="172440" cy="142920"/>
              </p14:xfrm>
            </p:contentPart>
          </mc:Choice>
          <mc:Fallback xmlns="">
            <p:pic>
              <p:nvPicPr>
                <p:cNvPr id="32" name="Håndskrift 31">
                  <a:extLst>
                    <a:ext uri="{FF2B5EF4-FFF2-40B4-BE49-F238E27FC236}">
                      <a16:creationId xmlns:a16="http://schemas.microsoft.com/office/drawing/2014/main" id="{4E7EEAB3-EDB5-5E84-4510-2BF561EF494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898800" y="2173384"/>
                  <a:ext cx="2080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3" name="Håndskrift 32">
                  <a:extLst>
                    <a:ext uri="{FF2B5EF4-FFF2-40B4-BE49-F238E27FC236}">
                      <a16:creationId xmlns:a16="http://schemas.microsoft.com/office/drawing/2014/main" id="{23B1D33C-5AE0-B217-FAF2-366E01136587}"/>
                    </a:ext>
                  </a:extLst>
                </p14:cNvPr>
                <p14:cNvContentPartPr/>
                <p14:nvPr/>
              </p14:nvContentPartPr>
              <p14:xfrm>
                <a:off x="2086720" y="2115424"/>
                <a:ext cx="13680" cy="7920"/>
              </p14:xfrm>
            </p:contentPart>
          </mc:Choice>
          <mc:Fallback xmlns="">
            <p:pic>
              <p:nvPicPr>
                <p:cNvPr id="33" name="Håndskrift 32">
                  <a:extLst>
                    <a:ext uri="{FF2B5EF4-FFF2-40B4-BE49-F238E27FC236}">
                      <a16:creationId xmlns:a16="http://schemas.microsoft.com/office/drawing/2014/main" id="{23B1D33C-5AE0-B217-FAF2-366E0113658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068720" y="2097784"/>
                  <a:ext cx="493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50" name="Håndskrift 49">
                  <a:extLst>
                    <a:ext uri="{FF2B5EF4-FFF2-40B4-BE49-F238E27FC236}">
                      <a16:creationId xmlns:a16="http://schemas.microsoft.com/office/drawing/2014/main" id="{87BEA0F9-8A47-80D1-BC97-C993DF703671}"/>
                    </a:ext>
                  </a:extLst>
                </p14:cNvPr>
                <p14:cNvContentPartPr/>
                <p14:nvPr/>
              </p14:nvContentPartPr>
              <p14:xfrm>
                <a:off x="2111920" y="2205064"/>
                <a:ext cx="5400" cy="49320"/>
              </p14:xfrm>
            </p:contentPart>
          </mc:Choice>
          <mc:Fallback xmlns="">
            <p:pic>
              <p:nvPicPr>
                <p:cNvPr id="50" name="Håndskrift 49">
                  <a:extLst>
                    <a:ext uri="{FF2B5EF4-FFF2-40B4-BE49-F238E27FC236}">
                      <a16:creationId xmlns:a16="http://schemas.microsoft.com/office/drawing/2014/main" id="{87BEA0F9-8A47-80D1-BC97-C993DF70367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094280" y="2187424"/>
                  <a:ext cx="41040" cy="84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4" name="Håndskrift 53">
                <a:extLst>
                  <a:ext uri="{FF2B5EF4-FFF2-40B4-BE49-F238E27FC236}">
                    <a16:creationId xmlns:a16="http://schemas.microsoft.com/office/drawing/2014/main" id="{1E6D2112-1D24-42C6-1C6B-9763E6398A40}"/>
                  </a:ext>
                </a:extLst>
              </p14:cNvPr>
              <p14:cNvContentPartPr/>
              <p14:nvPr/>
            </p14:nvContentPartPr>
            <p14:xfrm>
              <a:off x="1818520" y="2185264"/>
              <a:ext cx="313560" cy="360"/>
            </p14:xfrm>
          </p:contentPart>
        </mc:Choice>
        <mc:Fallback xmlns="">
          <p:pic>
            <p:nvPicPr>
              <p:cNvPr id="54" name="Håndskrift 53">
                <a:extLst>
                  <a:ext uri="{FF2B5EF4-FFF2-40B4-BE49-F238E27FC236}">
                    <a16:creationId xmlns:a16="http://schemas.microsoft.com/office/drawing/2014/main" id="{1E6D2112-1D24-42C6-1C6B-9763E6398A4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809880" y="2176624"/>
                <a:ext cx="3312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8" name="Håndskrift 57">
                <a:extLst>
                  <a:ext uri="{FF2B5EF4-FFF2-40B4-BE49-F238E27FC236}">
                    <a16:creationId xmlns:a16="http://schemas.microsoft.com/office/drawing/2014/main" id="{565F8F5C-1C51-293A-70C4-CE1C1D40AA96}"/>
                  </a:ext>
                </a:extLst>
              </p14:cNvPr>
              <p14:cNvContentPartPr/>
              <p14:nvPr/>
            </p14:nvContentPartPr>
            <p14:xfrm>
              <a:off x="2048560" y="1549864"/>
              <a:ext cx="10080" cy="640440"/>
            </p14:xfrm>
          </p:contentPart>
        </mc:Choice>
        <mc:Fallback xmlns="">
          <p:pic>
            <p:nvPicPr>
              <p:cNvPr id="58" name="Håndskrift 57">
                <a:extLst>
                  <a:ext uri="{FF2B5EF4-FFF2-40B4-BE49-F238E27FC236}">
                    <a16:creationId xmlns:a16="http://schemas.microsoft.com/office/drawing/2014/main" id="{565F8F5C-1C51-293A-70C4-CE1C1D40AA9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039560" y="1541224"/>
                <a:ext cx="27720" cy="65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uppe 61">
            <a:extLst>
              <a:ext uri="{FF2B5EF4-FFF2-40B4-BE49-F238E27FC236}">
                <a16:creationId xmlns:a16="http://schemas.microsoft.com/office/drawing/2014/main" id="{0A22B4EA-6583-C3D7-267D-BCEA433CD378}"/>
              </a:ext>
            </a:extLst>
          </p:cNvPr>
          <p:cNvGrpSpPr/>
          <p:nvPr/>
        </p:nvGrpSpPr>
        <p:grpSpPr>
          <a:xfrm>
            <a:off x="1989880" y="1543384"/>
            <a:ext cx="56520" cy="143640"/>
            <a:chOff x="1989880" y="1543384"/>
            <a:chExt cx="56520" cy="14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60" name="Håndskrift 59">
                  <a:extLst>
                    <a:ext uri="{FF2B5EF4-FFF2-40B4-BE49-F238E27FC236}">
                      <a16:creationId xmlns:a16="http://schemas.microsoft.com/office/drawing/2014/main" id="{87CF0D48-26D2-C61B-66A1-4B582ACAEB4E}"/>
                    </a:ext>
                  </a:extLst>
                </p14:cNvPr>
                <p14:cNvContentPartPr/>
                <p14:nvPr/>
              </p14:nvContentPartPr>
              <p14:xfrm>
                <a:off x="1989880" y="1627984"/>
                <a:ext cx="56520" cy="59040"/>
              </p14:xfrm>
            </p:contentPart>
          </mc:Choice>
          <mc:Fallback xmlns="">
            <p:pic>
              <p:nvPicPr>
                <p:cNvPr id="60" name="Håndskrift 59">
                  <a:extLst>
                    <a:ext uri="{FF2B5EF4-FFF2-40B4-BE49-F238E27FC236}">
                      <a16:creationId xmlns:a16="http://schemas.microsoft.com/office/drawing/2014/main" id="{87CF0D48-26D2-C61B-66A1-4B582ACAEB4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985560" y="1623664"/>
                  <a:ext cx="651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61" name="Håndskrift 60">
                  <a:extLst>
                    <a:ext uri="{FF2B5EF4-FFF2-40B4-BE49-F238E27FC236}">
                      <a16:creationId xmlns:a16="http://schemas.microsoft.com/office/drawing/2014/main" id="{C0AE5AC3-B951-DA30-CCC7-B6E70BE2F698}"/>
                    </a:ext>
                  </a:extLst>
                </p14:cNvPr>
                <p14:cNvContentPartPr/>
                <p14:nvPr/>
              </p14:nvContentPartPr>
              <p14:xfrm>
                <a:off x="1989880" y="1543384"/>
                <a:ext cx="37080" cy="41040"/>
              </p14:xfrm>
            </p:contentPart>
          </mc:Choice>
          <mc:Fallback xmlns="">
            <p:pic>
              <p:nvPicPr>
                <p:cNvPr id="61" name="Håndskrift 60">
                  <a:extLst>
                    <a:ext uri="{FF2B5EF4-FFF2-40B4-BE49-F238E27FC236}">
                      <a16:creationId xmlns:a16="http://schemas.microsoft.com/office/drawing/2014/main" id="{C0AE5AC3-B951-DA30-CCC7-B6E70BE2F69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985560" y="1539064"/>
                  <a:ext cx="45720" cy="4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3" name="Håndskrift 62">
                <a:extLst>
                  <a:ext uri="{FF2B5EF4-FFF2-40B4-BE49-F238E27FC236}">
                    <a16:creationId xmlns:a16="http://schemas.microsoft.com/office/drawing/2014/main" id="{5553A6A4-6EFA-4EE1-B614-35AFCB11EE24}"/>
                  </a:ext>
                </a:extLst>
              </p14:cNvPr>
              <p14:cNvContentPartPr/>
              <p14:nvPr/>
            </p14:nvContentPartPr>
            <p14:xfrm>
              <a:off x="1975120" y="1733824"/>
              <a:ext cx="61560" cy="51120"/>
            </p14:xfrm>
          </p:contentPart>
        </mc:Choice>
        <mc:Fallback xmlns="">
          <p:pic>
            <p:nvPicPr>
              <p:cNvPr id="63" name="Håndskrift 62">
                <a:extLst>
                  <a:ext uri="{FF2B5EF4-FFF2-40B4-BE49-F238E27FC236}">
                    <a16:creationId xmlns:a16="http://schemas.microsoft.com/office/drawing/2014/main" id="{5553A6A4-6EFA-4EE1-B614-35AFCB11EE24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970800" y="1729504"/>
                <a:ext cx="70200" cy="5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66" name="Gruppe 65">
            <a:extLst>
              <a:ext uri="{FF2B5EF4-FFF2-40B4-BE49-F238E27FC236}">
                <a16:creationId xmlns:a16="http://schemas.microsoft.com/office/drawing/2014/main" id="{0BC6D790-6515-78FB-6D45-F9517EF8F0B1}"/>
              </a:ext>
            </a:extLst>
          </p:cNvPr>
          <p:cNvGrpSpPr/>
          <p:nvPr/>
        </p:nvGrpSpPr>
        <p:grpSpPr>
          <a:xfrm>
            <a:off x="1965400" y="1856224"/>
            <a:ext cx="74880" cy="134280"/>
            <a:chOff x="1965400" y="1856224"/>
            <a:chExt cx="74880" cy="13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64" name="Håndskrift 63">
                  <a:extLst>
                    <a:ext uri="{FF2B5EF4-FFF2-40B4-BE49-F238E27FC236}">
                      <a16:creationId xmlns:a16="http://schemas.microsoft.com/office/drawing/2014/main" id="{3070089C-56DF-096A-3135-EC7AD64FE76F}"/>
                    </a:ext>
                  </a:extLst>
                </p14:cNvPr>
                <p14:cNvContentPartPr/>
                <p14:nvPr/>
              </p14:nvContentPartPr>
              <p14:xfrm>
                <a:off x="1970440" y="1856224"/>
                <a:ext cx="51840" cy="31320"/>
              </p14:xfrm>
            </p:contentPart>
          </mc:Choice>
          <mc:Fallback xmlns="">
            <p:pic>
              <p:nvPicPr>
                <p:cNvPr id="64" name="Håndskrift 63">
                  <a:extLst>
                    <a:ext uri="{FF2B5EF4-FFF2-40B4-BE49-F238E27FC236}">
                      <a16:creationId xmlns:a16="http://schemas.microsoft.com/office/drawing/2014/main" id="{3070089C-56DF-096A-3135-EC7AD64FE76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966120" y="1851904"/>
                  <a:ext cx="604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65" name="Håndskrift 64">
                  <a:extLst>
                    <a:ext uri="{FF2B5EF4-FFF2-40B4-BE49-F238E27FC236}">
                      <a16:creationId xmlns:a16="http://schemas.microsoft.com/office/drawing/2014/main" id="{173FCFA4-AA07-F2FA-E7F4-0423C92E5477}"/>
                    </a:ext>
                  </a:extLst>
                </p14:cNvPr>
                <p14:cNvContentPartPr/>
                <p14:nvPr/>
              </p14:nvContentPartPr>
              <p14:xfrm>
                <a:off x="1965400" y="1922824"/>
                <a:ext cx="74880" cy="67680"/>
              </p14:xfrm>
            </p:contentPart>
          </mc:Choice>
          <mc:Fallback xmlns="">
            <p:pic>
              <p:nvPicPr>
                <p:cNvPr id="65" name="Håndskrift 64">
                  <a:extLst>
                    <a:ext uri="{FF2B5EF4-FFF2-40B4-BE49-F238E27FC236}">
                      <a16:creationId xmlns:a16="http://schemas.microsoft.com/office/drawing/2014/main" id="{173FCFA4-AA07-F2FA-E7F4-0423C92E547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961080" y="1918504"/>
                  <a:ext cx="83520" cy="7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uppe 69">
            <a:extLst>
              <a:ext uri="{FF2B5EF4-FFF2-40B4-BE49-F238E27FC236}">
                <a16:creationId xmlns:a16="http://schemas.microsoft.com/office/drawing/2014/main" id="{FB3F2155-46AF-85D1-76D6-3D53DD8A9A10}"/>
              </a:ext>
            </a:extLst>
          </p:cNvPr>
          <p:cNvGrpSpPr/>
          <p:nvPr/>
        </p:nvGrpSpPr>
        <p:grpSpPr>
          <a:xfrm>
            <a:off x="1921480" y="2032624"/>
            <a:ext cx="120960" cy="134280"/>
            <a:chOff x="1921480" y="2032624"/>
            <a:chExt cx="120960" cy="13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67" name="Håndskrift 66">
                  <a:extLst>
                    <a:ext uri="{FF2B5EF4-FFF2-40B4-BE49-F238E27FC236}">
                      <a16:creationId xmlns:a16="http://schemas.microsoft.com/office/drawing/2014/main" id="{1766E06D-E131-05E7-AEA9-1F3A3CD85BB8}"/>
                    </a:ext>
                  </a:extLst>
                </p14:cNvPr>
                <p14:cNvContentPartPr/>
                <p14:nvPr/>
              </p14:nvContentPartPr>
              <p14:xfrm>
                <a:off x="1970440" y="2032624"/>
                <a:ext cx="72000" cy="40680"/>
              </p14:xfrm>
            </p:contentPart>
          </mc:Choice>
          <mc:Fallback xmlns="">
            <p:pic>
              <p:nvPicPr>
                <p:cNvPr id="67" name="Håndskrift 66">
                  <a:extLst>
                    <a:ext uri="{FF2B5EF4-FFF2-40B4-BE49-F238E27FC236}">
                      <a16:creationId xmlns:a16="http://schemas.microsoft.com/office/drawing/2014/main" id="{1766E06D-E131-05E7-AEA9-1F3A3CD85BB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966120" y="2028304"/>
                  <a:ext cx="806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68" name="Håndskrift 67">
                  <a:extLst>
                    <a:ext uri="{FF2B5EF4-FFF2-40B4-BE49-F238E27FC236}">
                      <a16:creationId xmlns:a16="http://schemas.microsoft.com/office/drawing/2014/main" id="{97211771-8920-E73F-4D4F-67B80D947D5C}"/>
                    </a:ext>
                  </a:extLst>
                </p14:cNvPr>
                <p14:cNvContentPartPr/>
                <p14:nvPr/>
              </p14:nvContentPartPr>
              <p14:xfrm>
                <a:off x="1921480" y="2106064"/>
                <a:ext cx="101520" cy="60480"/>
              </p14:xfrm>
            </p:contentPart>
          </mc:Choice>
          <mc:Fallback xmlns="">
            <p:pic>
              <p:nvPicPr>
                <p:cNvPr id="68" name="Håndskrift 67">
                  <a:extLst>
                    <a:ext uri="{FF2B5EF4-FFF2-40B4-BE49-F238E27FC236}">
                      <a16:creationId xmlns:a16="http://schemas.microsoft.com/office/drawing/2014/main" id="{97211771-8920-E73F-4D4F-67B80D947D5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917160" y="2101744"/>
                  <a:ext cx="1101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69" name="Håndskrift 68">
                  <a:extLst>
                    <a:ext uri="{FF2B5EF4-FFF2-40B4-BE49-F238E27FC236}">
                      <a16:creationId xmlns:a16="http://schemas.microsoft.com/office/drawing/2014/main" id="{CE4B6CBF-7897-ADAB-8364-D10185F081C0}"/>
                    </a:ext>
                  </a:extLst>
                </p14:cNvPr>
                <p14:cNvContentPartPr/>
                <p14:nvPr/>
              </p14:nvContentPartPr>
              <p14:xfrm>
                <a:off x="1975120" y="2124424"/>
                <a:ext cx="65880" cy="42480"/>
              </p14:xfrm>
            </p:contentPart>
          </mc:Choice>
          <mc:Fallback xmlns="">
            <p:pic>
              <p:nvPicPr>
                <p:cNvPr id="69" name="Håndskrift 68">
                  <a:extLst>
                    <a:ext uri="{FF2B5EF4-FFF2-40B4-BE49-F238E27FC236}">
                      <a16:creationId xmlns:a16="http://schemas.microsoft.com/office/drawing/2014/main" id="{CE4B6CBF-7897-ADAB-8364-D10185F081C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970800" y="2120104"/>
                  <a:ext cx="74520" cy="511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72" name="Bilde 71">
            <a:extLst>
              <a:ext uri="{FF2B5EF4-FFF2-40B4-BE49-F238E27FC236}">
                <a16:creationId xmlns:a16="http://schemas.microsoft.com/office/drawing/2014/main" id="{F4DA74B0-46B6-564D-DFA5-19B0E3472888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767108" y="1275606"/>
            <a:ext cx="2004692" cy="189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464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203598"/>
            <a:ext cx="1522457" cy="1572374"/>
          </a:xfrm>
          <a:prstGeom prst="rect">
            <a:avLst/>
          </a:prstGeom>
        </p:spPr>
      </p:pic>
      <p:sp>
        <p:nvSpPr>
          <p:cNvPr id="6" name="Undertittel 5"/>
          <p:cNvSpPr>
            <a:spLocks noGrp="1"/>
          </p:cNvSpPr>
          <p:nvPr>
            <p:ph type="subTitle" idx="1"/>
          </p:nvPr>
        </p:nvSpPr>
        <p:spPr>
          <a:xfrm>
            <a:off x="3203848" y="1131590"/>
            <a:ext cx="4392488" cy="3124553"/>
          </a:xfrm>
        </p:spPr>
        <p:txBody>
          <a:bodyPr>
            <a:noAutofit/>
          </a:bodyPr>
          <a:lstStyle/>
          <a:p>
            <a:pPr algn="l"/>
            <a:endParaRPr lang="nb-NO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nb-NO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Kne og tibiafrakturer </a:t>
            </a:r>
          </a:p>
          <a:p>
            <a:pPr algn="l"/>
            <a:r>
              <a:rPr lang="nb-NO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Hårfjerning rundt hele benet fra ¾ over kneet ned til ankelen. </a:t>
            </a:r>
          </a:p>
          <a:p>
            <a:pPr algn="l"/>
            <a:endParaRPr lang="nb-NO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nb-NO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nb-NO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br>
              <a:rPr lang="nb-NO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b-NO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Fot/ankel</a:t>
            </a:r>
          </a:p>
          <a:p>
            <a:pPr algn="l"/>
            <a:r>
              <a:rPr lang="nb-NO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Hårfjerning rundt hele leggen ¾ opp og ned til midt på fotryggen.</a:t>
            </a:r>
            <a:endParaRPr lang="nb-NO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3075806"/>
            <a:ext cx="936104" cy="15033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Håndskrift 14">
                <a:extLst>
                  <a:ext uri="{FF2B5EF4-FFF2-40B4-BE49-F238E27FC236}">
                    <a16:creationId xmlns:a16="http://schemas.microsoft.com/office/drawing/2014/main" id="{E9225E78-7988-84BA-6770-E7106CAA792D}"/>
                  </a:ext>
                </a:extLst>
              </p14:cNvPr>
              <p14:cNvContentPartPr/>
              <p14:nvPr/>
            </p14:nvContentPartPr>
            <p14:xfrm>
              <a:off x="1480371" y="4256143"/>
              <a:ext cx="129600" cy="23400"/>
            </p14:xfrm>
          </p:contentPart>
        </mc:Choice>
        <mc:Fallback xmlns="">
          <p:pic>
            <p:nvPicPr>
              <p:cNvPr id="15" name="Håndskrift 14">
                <a:extLst>
                  <a:ext uri="{FF2B5EF4-FFF2-40B4-BE49-F238E27FC236}">
                    <a16:creationId xmlns:a16="http://schemas.microsoft.com/office/drawing/2014/main" id="{E9225E78-7988-84BA-6770-E7106CAA792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62731" y="4238503"/>
                <a:ext cx="16524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Håndskrift 15">
                <a:extLst>
                  <a:ext uri="{FF2B5EF4-FFF2-40B4-BE49-F238E27FC236}">
                    <a16:creationId xmlns:a16="http://schemas.microsoft.com/office/drawing/2014/main" id="{1828E1E2-5AA7-A248-0DBB-A97FBB5A5ECF}"/>
                  </a:ext>
                </a:extLst>
              </p14:cNvPr>
              <p14:cNvContentPartPr/>
              <p14:nvPr/>
            </p14:nvContentPartPr>
            <p14:xfrm>
              <a:off x="1680531" y="4310503"/>
              <a:ext cx="83160" cy="166320"/>
            </p14:xfrm>
          </p:contentPart>
        </mc:Choice>
        <mc:Fallback xmlns="">
          <p:pic>
            <p:nvPicPr>
              <p:cNvPr id="16" name="Håndskrift 15">
                <a:extLst>
                  <a:ext uri="{FF2B5EF4-FFF2-40B4-BE49-F238E27FC236}">
                    <a16:creationId xmlns:a16="http://schemas.microsoft.com/office/drawing/2014/main" id="{1828E1E2-5AA7-A248-0DBB-A97FBB5A5EC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62891" y="4292863"/>
                <a:ext cx="11880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Håndskrift 17">
                <a:extLst>
                  <a:ext uri="{FF2B5EF4-FFF2-40B4-BE49-F238E27FC236}">
                    <a16:creationId xmlns:a16="http://schemas.microsoft.com/office/drawing/2014/main" id="{EF876833-6104-9046-48AB-072C8A36C501}"/>
                  </a:ext>
                </a:extLst>
              </p14:cNvPr>
              <p14:cNvContentPartPr/>
              <p14:nvPr/>
            </p14:nvContentPartPr>
            <p14:xfrm>
              <a:off x="1436451" y="4223023"/>
              <a:ext cx="152640" cy="109440"/>
            </p14:xfrm>
          </p:contentPart>
        </mc:Choice>
        <mc:Fallback xmlns="">
          <p:pic>
            <p:nvPicPr>
              <p:cNvPr id="18" name="Håndskrift 17">
                <a:extLst>
                  <a:ext uri="{FF2B5EF4-FFF2-40B4-BE49-F238E27FC236}">
                    <a16:creationId xmlns:a16="http://schemas.microsoft.com/office/drawing/2014/main" id="{EF876833-6104-9046-48AB-072C8A36C50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32131" y="4218703"/>
                <a:ext cx="16128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Håndskrift 18">
                <a:extLst>
                  <a:ext uri="{FF2B5EF4-FFF2-40B4-BE49-F238E27FC236}">
                    <a16:creationId xmlns:a16="http://schemas.microsoft.com/office/drawing/2014/main" id="{EAC87CB4-658E-A11E-48FE-0C61CCAEF654}"/>
                  </a:ext>
                </a:extLst>
              </p14:cNvPr>
              <p14:cNvContentPartPr/>
              <p14:nvPr/>
            </p14:nvContentPartPr>
            <p14:xfrm>
              <a:off x="1438251" y="4266943"/>
              <a:ext cx="205560" cy="209880"/>
            </p14:xfrm>
          </p:contentPart>
        </mc:Choice>
        <mc:Fallback xmlns="">
          <p:pic>
            <p:nvPicPr>
              <p:cNvPr id="19" name="Håndskrift 18">
                <a:extLst>
                  <a:ext uri="{FF2B5EF4-FFF2-40B4-BE49-F238E27FC236}">
                    <a16:creationId xmlns:a16="http://schemas.microsoft.com/office/drawing/2014/main" id="{EAC87CB4-658E-A11E-48FE-0C61CCAEF65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33931" y="4262623"/>
                <a:ext cx="214200" cy="21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uppe 21">
            <a:extLst>
              <a:ext uri="{FF2B5EF4-FFF2-40B4-BE49-F238E27FC236}">
                <a16:creationId xmlns:a16="http://schemas.microsoft.com/office/drawing/2014/main" id="{072A3C3B-08E8-9767-8C61-97B124712CAD}"/>
              </a:ext>
            </a:extLst>
          </p:cNvPr>
          <p:cNvGrpSpPr/>
          <p:nvPr/>
        </p:nvGrpSpPr>
        <p:grpSpPr>
          <a:xfrm>
            <a:off x="1547331" y="4266943"/>
            <a:ext cx="118800" cy="205920"/>
            <a:chOff x="1547331" y="4266943"/>
            <a:chExt cx="118800" cy="20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0" name="Håndskrift 19">
                  <a:extLst>
                    <a:ext uri="{FF2B5EF4-FFF2-40B4-BE49-F238E27FC236}">
                      <a16:creationId xmlns:a16="http://schemas.microsoft.com/office/drawing/2014/main" id="{6762D521-D506-6AD9-1456-5F27F1BBDD80}"/>
                    </a:ext>
                  </a:extLst>
                </p14:cNvPr>
                <p14:cNvContentPartPr/>
                <p14:nvPr/>
              </p14:nvContentPartPr>
              <p14:xfrm>
                <a:off x="1547331" y="4266943"/>
                <a:ext cx="118800" cy="196920"/>
              </p14:xfrm>
            </p:contentPart>
          </mc:Choice>
          <mc:Fallback xmlns="">
            <p:pic>
              <p:nvPicPr>
                <p:cNvPr id="20" name="Håndskrift 19">
                  <a:extLst>
                    <a:ext uri="{FF2B5EF4-FFF2-40B4-BE49-F238E27FC236}">
                      <a16:creationId xmlns:a16="http://schemas.microsoft.com/office/drawing/2014/main" id="{6762D521-D506-6AD9-1456-5F27F1BBDD8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43011" y="4262623"/>
                  <a:ext cx="1274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1" name="Håndskrift 20">
                  <a:extLst>
                    <a:ext uri="{FF2B5EF4-FFF2-40B4-BE49-F238E27FC236}">
                      <a16:creationId xmlns:a16="http://schemas.microsoft.com/office/drawing/2014/main" id="{AF70A339-8186-FDC8-4993-2474CE77E93B}"/>
                    </a:ext>
                  </a:extLst>
                </p14:cNvPr>
                <p14:cNvContentPartPr/>
                <p14:nvPr/>
              </p14:nvContentPartPr>
              <p14:xfrm>
                <a:off x="1604571" y="4376023"/>
                <a:ext cx="61560" cy="96840"/>
              </p14:xfrm>
            </p:contentPart>
          </mc:Choice>
          <mc:Fallback xmlns="">
            <p:pic>
              <p:nvPicPr>
                <p:cNvPr id="21" name="Håndskrift 20">
                  <a:extLst>
                    <a:ext uri="{FF2B5EF4-FFF2-40B4-BE49-F238E27FC236}">
                      <a16:creationId xmlns:a16="http://schemas.microsoft.com/office/drawing/2014/main" id="{AF70A339-8186-FDC8-4993-2474CE77E93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600251" y="4371703"/>
                  <a:ext cx="70200" cy="105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" name="Håndskrift 22">
                <a:extLst>
                  <a:ext uri="{FF2B5EF4-FFF2-40B4-BE49-F238E27FC236}">
                    <a16:creationId xmlns:a16="http://schemas.microsoft.com/office/drawing/2014/main" id="{3550C510-A1F0-4F49-9B54-3135B46D7A41}"/>
                  </a:ext>
                </a:extLst>
              </p14:cNvPr>
              <p14:cNvContentPartPr/>
              <p14:nvPr/>
            </p14:nvContentPartPr>
            <p14:xfrm>
              <a:off x="1415211" y="4319143"/>
              <a:ext cx="27720" cy="34920"/>
            </p14:xfrm>
          </p:contentPart>
        </mc:Choice>
        <mc:Fallback xmlns="">
          <p:pic>
            <p:nvPicPr>
              <p:cNvPr id="23" name="Håndskrift 22">
                <a:extLst>
                  <a:ext uri="{FF2B5EF4-FFF2-40B4-BE49-F238E27FC236}">
                    <a16:creationId xmlns:a16="http://schemas.microsoft.com/office/drawing/2014/main" id="{3550C510-A1F0-4F49-9B54-3135B46D7A4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10891" y="4314823"/>
                <a:ext cx="36360" cy="4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0237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896" y="2745104"/>
            <a:ext cx="1054103" cy="2202910"/>
          </a:xfrm>
          <a:prstGeom prst="rect">
            <a:avLst/>
          </a:prstGeom>
        </p:spPr>
      </p:pic>
      <p:sp>
        <p:nvSpPr>
          <p:cNvPr id="6" name="Tittel 5"/>
          <p:cNvSpPr>
            <a:spLocks noGrp="1"/>
          </p:cNvSpPr>
          <p:nvPr>
            <p:ph type="ctrTitle"/>
          </p:nvPr>
        </p:nvSpPr>
        <p:spPr>
          <a:xfrm>
            <a:off x="2915816" y="483518"/>
            <a:ext cx="2952328" cy="432048"/>
          </a:xfrm>
        </p:spPr>
        <p:txBody>
          <a:bodyPr>
            <a:noAutofit/>
          </a:bodyPr>
          <a:lstStyle/>
          <a:p>
            <a:r>
              <a:rPr lang="nb-NO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Kar/Thorax kirurgi</a:t>
            </a:r>
          </a:p>
        </p:txBody>
      </p:sp>
      <p:sp>
        <p:nvSpPr>
          <p:cNvPr id="7" name="Undertittel 6"/>
          <p:cNvSpPr>
            <a:spLocks noGrp="1"/>
          </p:cNvSpPr>
          <p:nvPr>
            <p:ph type="subTitle" idx="1"/>
          </p:nvPr>
        </p:nvSpPr>
        <p:spPr>
          <a:xfrm>
            <a:off x="3059832" y="1059582"/>
            <a:ext cx="3632448" cy="3875862"/>
          </a:xfrm>
        </p:spPr>
        <p:txBody>
          <a:bodyPr>
            <a:noAutofit/>
          </a:bodyPr>
          <a:lstStyle/>
          <a:p>
            <a:pPr algn="l"/>
            <a:r>
              <a:rPr lang="nb-NO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Ved lymfom på hals,</a:t>
            </a:r>
            <a:r>
              <a:rPr lang="nb-NO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bilde nr. 1.  </a:t>
            </a:r>
          </a:p>
          <a:p>
            <a:pPr algn="l"/>
            <a:r>
              <a:rPr lang="nb-NO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Fjerne hår på hals, evt. skjegg, brystet 5 cm over midtlinjen, godt utpå skulder</a:t>
            </a:r>
            <a:r>
              <a:rPr lang="nb-NO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l"/>
            <a:endParaRPr lang="nb-NO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nb-NO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VAP, Hickman perkutan/åpent</a:t>
            </a:r>
            <a:r>
              <a:rPr lang="nb-NO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se bilde nr. 1. </a:t>
            </a:r>
            <a:endParaRPr lang="nb-NO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nb-NO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nb-NO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Embolektomi på arm</a:t>
            </a:r>
            <a:r>
              <a:rPr lang="nb-NO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se bilde nr. 2. </a:t>
            </a:r>
          </a:p>
          <a:p>
            <a:pPr algn="l"/>
            <a:endParaRPr lang="nb-NO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nb-NO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Embolektomi på ben,</a:t>
            </a:r>
            <a:r>
              <a:rPr lang="nb-NO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bilde nr. 3.</a:t>
            </a:r>
          </a:p>
          <a:p>
            <a:pPr algn="l"/>
            <a:r>
              <a:rPr lang="nb-NO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Fjern hår ca. 5 cm over umbilicus, over midtlinjen og utenfor christa, i lysken og helt nedenfor maleolen.</a:t>
            </a:r>
          </a:p>
          <a:p>
            <a:pPr algn="l"/>
            <a:endParaRPr lang="nb-NO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nb-NO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Varicer </a:t>
            </a:r>
          </a:p>
          <a:p>
            <a:pPr algn="l"/>
            <a:r>
              <a:rPr lang="nb-NO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Fjern hår på aktuelt ben, fra ankel til over kne. </a:t>
            </a:r>
            <a:br>
              <a:rPr lang="nb-NO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nb-NO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nb-NO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nb-NO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nb-NO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nb-NO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nb-NO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2651131"/>
            <a:ext cx="792088" cy="1904473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7704E4D4-F3D3-96C2-A436-6A23A89BD6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771550"/>
            <a:ext cx="1313399" cy="1719276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8F9FEEF5-2B73-55A9-15F9-21BDB7B9229E}"/>
              </a:ext>
            </a:extLst>
          </p:cNvPr>
          <p:cNvSpPr txBox="1"/>
          <p:nvPr/>
        </p:nvSpPr>
        <p:spPr>
          <a:xfrm>
            <a:off x="683568" y="2499742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/>
              <a:t>Bilde nr. 1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63055F1-E3B2-A49F-7D46-6591385D70FF}"/>
              </a:ext>
            </a:extLst>
          </p:cNvPr>
          <p:cNvSpPr txBox="1"/>
          <p:nvPr/>
        </p:nvSpPr>
        <p:spPr>
          <a:xfrm>
            <a:off x="611560" y="4720000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/>
              <a:t>Bilde nr. 2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759CB2EE-9A6A-F45A-7C1E-AE34953E16FE}"/>
              </a:ext>
            </a:extLst>
          </p:cNvPr>
          <p:cNvSpPr txBox="1"/>
          <p:nvPr/>
        </p:nvSpPr>
        <p:spPr>
          <a:xfrm>
            <a:off x="6660232" y="4555604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/>
              <a:t>Bilde nr. 3</a:t>
            </a:r>
          </a:p>
        </p:txBody>
      </p:sp>
    </p:spTree>
    <p:extLst>
      <p:ext uri="{BB962C8B-B14F-4D97-AF65-F5344CB8AC3E}">
        <p14:creationId xmlns:p14="http://schemas.microsoft.com/office/powerpoint/2010/main" val="534540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419622"/>
            <a:ext cx="1800200" cy="3084765"/>
          </a:xfrm>
          <a:prstGeom prst="rect">
            <a:avLst/>
          </a:prstGeom>
        </p:spPr>
      </p:pic>
      <p:sp>
        <p:nvSpPr>
          <p:cNvPr id="6" name="Undertittel 5"/>
          <p:cNvSpPr>
            <a:spLocks noGrp="1"/>
          </p:cNvSpPr>
          <p:nvPr>
            <p:ph type="subTitle" idx="1"/>
          </p:nvPr>
        </p:nvSpPr>
        <p:spPr>
          <a:xfrm>
            <a:off x="3139752" y="1635646"/>
            <a:ext cx="4384576" cy="1986608"/>
          </a:xfrm>
        </p:spPr>
        <p:txBody>
          <a:bodyPr>
            <a:normAutofit/>
          </a:bodyPr>
          <a:lstStyle/>
          <a:p>
            <a:pPr algn="l"/>
            <a:r>
              <a:rPr lang="nb-NO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Laparoskopier, laparotomier, keisersnitt og TVT</a:t>
            </a:r>
          </a:p>
          <a:p>
            <a:pPr algn="l"/>
            <a:r>
              <a:rPr lang="nb-NO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Fjern hår på symfysen, evt. annen sterk behåring på magen.</a:t>
            </a:r>
          </a:p>
          <a:p>
            <a:pPr algn="l"/>
            <a:r>
              <a:rPr lang="nb-NO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nb-NO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Følgende mindre gynekologiske inngrep krever ingen hårfjerning </a:t>
            </a:r>
          </a:p>
          <a:p>
            <a:pPr algn="l"/>
            <a:r>
              <a:rPr lang="nb-NO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Vaginalplastikker, abrasio/revisio, bartholinitter, TCRP og konisering. </a:t>
            </a:r>
          </a:p>
          <a:p>
            <a:endParaRPr lang="nb-NO" dirty="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8BF53DF8-02C4-44E7-2050-009454E9ADF9}"/>
              </a:ext>
            </a:extLst>
          </p:cNvPr>
          <p:cNvSpPr txBox="1"/>
          <p:nvPr/>
        </p:nvSpPr>
        <p:spPr>
          <a:xfrm>
            <a:off x="3131840" y="1059582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Gynekologisk kirurgi</a:t>
            </a:r>
          </a:p>
        </p:txBody>
      </p:sp>
    </p:spTree>
    <p:extLst>
      <p:ext uri="{BB962C8B-B14F-4D97-AF65-F5344CB8AC3E}">
        <p14:creationId xmlns:p14="http://schemas.microsoft.com/office/powerpoint/2010/main" val="416478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915566"/>
            <a:ext cx="1269489" cy="1795137"/>
          </a:xfrm>
          <a:prstGeom prst="rect">
            <a:avLst/>
          </a:prstGeom>
        </p:spPr>
      </p:pic>
      <p:sp>
        <p:nvSpPr>
          <p:cNvPr id="10" name="Undertittel 9"/>
          <p:cNvSpPr>
            <a:spLocks noGrp="1"/>
          </p:cNvSpPr>
          <p:nvPr>
            <p:ph type="subTitle" idx="1"/>
          </p:nvPr>
        </p:nvSpPr>
        <p:spPr>
          <a:xfrm>
            <a:off x="3203847" y="1131590"/>
            <a:ext cx="4824537" cy="3528392"/>
          </a:xfrm>
        </p:spPr>
        <p:txBody>
          <a:bodyPr>
            <a:noAutofit/>
          </a:bodyPr>
          <a:lstStyle/>
          <a:p>
            <a:pPr algn="l"/>
            <a:r>
              <a:rPr lang="nb-NO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Urologiske inngrep via urinrøret (URS og TUR) krever ingen hårfjerning. </a:t>
            </a:r>
            <a:endParaRPr lang="nb-NO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nb-NO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nb-NO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PCN og Mini-PCN </a:t>
            </a:r>
          </a:p>
          <a:p>
            <a:pPr algn="l"/>
            <a:r>
              <a:rPr lang="nb-NO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Hårfjerning på menn v/kraftig behåring. Fra sternum til midtlinje rygg, ned mot hoftekam på aktuell side. Ikke nødvendig med hårfjerning i aksillen, se bilde nr. 1.</a:t>
            </a:r>
          </a:p>
          <a:p>
            <a:pPr algn="l"/>
            <a:endParaRPr lang="nb-NO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nb-NO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Hydrocele, orchektomier/peksier, testisprotese </a:t>
            </a:r>
          </a:p>
          <a:p>
            <a:pPr algn="l"/>
            <a:r>
              <a:rPr lang="nb-NO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Hårfjerning abdomen fra 10 cm over navlen, pubisbehåring til penisrot, fjerne hår på skrotum  + øverst på lårene, se bilde nr. 2.</a:t>
            </a:r>
          </a:p>
          <a:p>
            <a:pPr algn="l"/>
            <a:endParaRPr lang="nb-NO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nb-NO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Ved </a:t>
            </a:r>
            <a:r>
              <a:rPr lang="nb-NO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suprapubis kateter </a:t>
            </a:r>
            <a:r>
              <a:rPr lang="nb-NO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 til hydrocele, men </a:t>
            </a:r>
            <a:r>
              <a:rPr lang="nb-NO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ikke nødvendig å fjerne hår på skrotum.</a:t>
            </a:r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971732"/>
            <a:ext cx="1656184" cy="1939777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D9787070-7BA6-75EB-33CB-B2C111617FC7}"/>
              </a:ext>
            </a:extLst>
          </p:cNvPr>
          <p:cNvSpPr txBox="1"/>
          <p:nvPr/>
        </p:nvSpPr>
        <p:spPr>
          <a:xfrm>
            <a:off x="539552" y="4547198"/>
            <a:ext cx="720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/>
              <a:t>Bilde nr. 2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BD22C13C-F9DC-0FFB-BD6F-C1096CBCAD67}"/>
              </a:ext>
            </a:extLst>
          </p:cNvPr>
          <p:cNvSpPr txBox="1"/>
          <p:nvPr/>
        </p:nvSpPr>
        <p:spPr>
          <a:xfrm>
            <a:off x="395536" y="2427734"/>
            <a:ext cx="720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/>
              <a:t>Bilde nr. 1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E4FAE869-2B17-6BD5-0CEA-75F4EE2340E4}"/>
              </a:ext>
            </a:extLst>
          </p:cNvPr>
          <p:cNvSpPr txBox="1"/>
          <p:nvPr/>
        </p:nvSpPr>
        <p:spPr>
          <a:xfrm>
            <a:off x="3131840" y="650383"/>
            <a:ext cx="4410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Urologisk kirurgi</a:t>
            </a:r>
            <a:endParaRPr lang="nb-NO" sz="2400" b="1" dirty="0"/>
          </a:p>
        </p:txBody>
      </p:sp>
    </p:spTree>
    <p:extLst>
      <p:ext uri="{BB962C8B-B14F-4D97-AF65-F5344CB8AC3E}">
        <p14:creationId xmlns:p14="http://schemas.microsoft.com/office/powerpoint/2010/main" val="3733395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9" y="1038840"/>
            <a:ext cx="792087" cy="1460902"/>
          </a:xfrm>
          <a:prstGeom prst="rect">
            <a:avLst/>
          </a:prstGeom>
        </p:spPr>
      </p:pic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2339752" y="483518"/>
            <a:ext cx="3670176" cy="469875"/>
          </a:xfrm>
        </p:spPr>
        <p:txBody>
          <a:bodyPr>
            <a:normAutofit/>
          </a:bodyPr>
          <a:lstStyle/>
          <a:p>
            <a:r>
              <a:rPr lang="nb-NO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Plastisk kirurgi</a:t>
            </a:r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>
          <a:xfrm>
            <a:off x="3059832" y="1131590"/>
            <a:ext cx="5688632" cy="396044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nb-NO" sz="5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Bukplastikk og Hofte/sete plastikk</a:t>
            </a:r>
            <a:r>
              <a:rPr lang="nb-NO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nb-NO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Hårfjerning som bilde nr. 1. </a:t>
            </a:r>
            <a:r>
              <a:rPr lang="nb-NO" sz="5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Ved hofte/sete fjernes hår tilsvarende område på pasientens bakside, ned til rima. </a:t>
            </a:r>
          </a:p>
          <a:p>
            <a:pPr algn="l"/>
            <a:endParaRPr lang="nb-NO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nb-NO" sz="5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Mammaekirurgi</a:t>
            </a:r>
            <a:r>
              <a:rPr lang="nb-NO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nb-NO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Gjelder brystreduksjoner og brystløft. Hårfjerning i armhuler bilateralt. </a:t>
            </a:r>
          </a:p>
          <a:p>
            <a:pPr algn="l"/>
            <a:endParaRPr lang="nb-NO" sz="5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nb-NO" sz="5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Gynekomasti</a:t>
            </a:r>
            <a:r>
              <a:rPr lang="nb-NO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nb-NO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Hårfjerning i armhuler bilateralt og thorax ut til midtre aksillærlinje.</a:t>
            </a:r>
          </a:p>
          <a:p>
            <a:pPr algn="l"/>
            <a:endParaRPr lang="nb-NO" sz="5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nb-NO" sz="5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 i aksille</a:t>
            </a:r>
            <a:r>
              <a:rPr lang="nb-NO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nb-NO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 til mammaekirurgi. Bilateralt dersom inn i begge aksiller. På menn med sterk behåring fjernes hår på et noe større område på fremsiden mot sternum. Ikke nødvendig å fjerne på armer. </a:t>
            </a:r>
          </a:p>
          <a:p>
            <a:pPr algn="l"/>
            <a:endParaRPr lang="nb-NO" sz="5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nb-NO" sz="5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Lårplastikk</a:t>
            </a:r>
            <a:r>
              <a:rPr lang="nb-NO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nb-NO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Fjern hår 5 cm over umbilicus, litt over christa begge sider og på symfysen. Fjern hår på lår og legger til midt på leggen, forside og bakside. Ikke nødvendig å fjerne hår på setet eller i skrittet.</a:t>
            </a:r>
            <a:br>
              <a:rPr lang="nb-NO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nb-NO" sz="5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nb-N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413" y="2700394"/>
            <a:ext cx="1511260" cy="1668786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02B20886-BEFB-6D89-5E53-361E0750E6BB}"/>
              </a:ext>
            </a:extLst>
          </p:cNvPr>
          <p:cNvSpPr txBox="1"/>
          <p:nvPr/>
        </p:nvSpPr>
        <p:spPr>
          <a:xfrm>
            <a:off x="1782109" y="4086069"/>
            <a:ext cx="6480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/>
              <a:t>Bilde nr. 2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C861A941-CC32-CD0A-B665-BBF16B51CEC3}"/>
              </a:ext>
            </a:extLst>
          </p:cNvPr>
          <p:cNvSpPr txBox="1"/>
          <p:nvPr/>
        </p:nvSpPr>
        <p:spPr>
          <a:xfrm>
            <a:off x="755576" y="2067694"/>
            <a:ext cx="6480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/>
              <a:t>Bilde nr. 1</a:t>
            </a:r>
          </a:p>
        </p:txBody>
      </p:sp>
    </p:spTree>
    <p:extLst>
      <p:ext uri="{BB962C8B-B14F-4D97-AF65-F5344CB8AC3E}">
        <p14:creationId xmlns:p14="http://schemas.microsoft.com/office/powerpoint/2010/main" val="2497424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>
          <a:xfrm>
            <a:off x="3243808" y="1239607"/>
            <a:ext cx="4640560" cy="1116119"/>
          </a:xfrm>
        </p:spPr>
        <p:txBody>
          <a:bodyPr>
            <a:normAutofit/>
          </a:bodyPr>
          <a:lstStyle/>
          <a:p>
            <a:pPr algn="l"/>
            <a:r>
              <a:rPr lang="nb-NO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Åpent lyskebrokk og SN i lyske</a:t>
            </a:r>
          </a:p>
          <a:p>
            <a:pPr algn="l"/>
            <a:r>
              <a:rPr lang="nb-NO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Fjern hår som vist på tegningen, kun fremside. </a:t>
            </a:r>
          </a:p>
          <a:p>
            <a:pPr algn="l"/>
            <a:endParaRPr lang="nb-NO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nb-NO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Dersom bilateralt inngrep; da begge sider. 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F7C6F92F-0BBC-F342-3FBA-0FD317BB6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229" y="1419622"/>
            <a:ext cx="1917563" cy="264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78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dertittel 5"/>
          <p:cNvSpPr>
            <a:spLocks noGrp="1"/>
          </p:cNvSpPr>
          <p:nvPr>
            <p:ph type="subTitle" idx="1"/>
          </p:nvPr>
        </p:nvSpPr>
        <p:spPr>
          <a:xfrm>
            <a:off x="3275856" y="1834530"/>
            <a:ext cx="4176464" cy="1817340"/>
          </a:xfrm>
        </p:spPr>
        <p:txBody>
          <a:bodyPr>
            <a:normAutofit/>
          </a:bodyPr>
          <a:lstStyle/>
          <a:p>
            <a:pPr algn="l"/>
            <a:r>
              <a:rPr lang="nb-NO" sz="1400" b="1" dirty="0">
                <a:solidFill>
                  <a:schemeClr val="tx1"/>
                </a:solidFill>
              </a:rPr>
              <a:t>Laparoskopier og laparotomier og peritoneal dialysekateter og åpne appendektomier </a:t>
            </a:r>
          </a:p>
          <a:p>
            <a:pPr algn="l"/>
            <a:r>
              <a:rPr lang="nb-NO" sz="1400" dirty="0">
                <a:solidFill>
                  <a:schemeClr val="tx1"/>
                </a:solidFill>
              </a:rPr>
              <a:t>Hårfjerning 10 cm over brystbeinsspissen, helt ut på hver side og pubisbehåring, se bilde.  </a:t>
            </a:r>
          </a:p>
          <a:p>
            <a:pPr algn="l"/>
            <a:endParaRPr lang="nb-NO" sz="1400" dirty="0">
              <a:solidFill>
                <a:schemeClr val="tx1"/>
              </a:solidFill>
            </a:endParaRPr>
          </a:p>
          <a:p>
            <a:pPr algn="l"/>
            <a:r>
              <a:rPr lang="nb-NO" sz="1400" b="1" dirty="0">
                <a:solidFill>
                  <a:schemeClr val="tx1"/>
                </a:solidFill>
              </a:rPr>
              <a:t>Ved Gastric bypass og sleeve </a:t>
            </a:r>
            <a:r>
              <a:rPr lang="nb-NO" sz="1400" dirty="0">
                <a:solidFill>
                  <a:schemeClr val="tx1"/>
                </a:solidFill>
              </a:rPr>
              <a:t>er det ikke behov for å fjerne håp på pubis.</a:t>
            </a: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317266"/>
            <a:ext cx="1823393" cy="3262547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AE9BD5C1-7809-CAC2-A0CA-E84B8521279F}"/>
              </a:ext>
            </a:extLst>
          </p:cNvPr>
          <p:cNvSpPr txBox="1"/>
          <p:nvPr/>
        </p:nvSpPr>
        <p:spPr>
          <a:xfrm>
            <a:off x="3275856" y="987574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Gastroenterologisk kirurgi</a:t>
            </a:r>
          </a:p>
        </p:txBody>
      </p:sp>
    </p:spTree>
    <p:extLst>
      <p:ext uri="{BB962C8B-B14F-4D97-AF65-F5344CB8AC3E}">
        <p14:creationId xmlns:p14="http://schemas.microsoft.com/office/powerpoint/2010/main" val="2331691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390783"/>
            <a:ext cx="2076450" cy="270510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3090992"/>
            <a:ext cx="1728192" cy="1004891"/>
          </a:xfrm>
          <a:prstGeom prst="rect">
            <a:avLst/>
          </a:prstGeom>
        </p:spPr>
      </p:pic>
      <p:sp>
        <p:nvSpPr>
          <p:cNvPr id="9" name="Undertittel 2"/>
          <p:cNvSpPr txBox="1">
            <a:spLocks/>
          </p:cNvSpPr>
          <p:nvPr/>
        </p:nvSpPr>
        <p:spPr>
          <a:xfrm>
            <a:off x="3707904" y="1347614"/>
            <a:ext cx="4424536" cy="129614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5599EE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5599EE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5599EE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5599EE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5599EE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400" b="1" dirty="0"/>
              <a:t>Rectumamputasjon</a:t>
            </a:r>
            <a:endParaRPr lang="nb-NO" sz="1400" dirty="0"/>
          </a:p>
          <a:p>
            <a:pPr marL="0" indent="0">
              <a:buNone/>
            </a:pPr>
            <a:r>
              <a:rPr lang="nb-NO" sz="1400" dirty="0"/>
              <a:t>Hårfjerning fra 10 cm over brystbeinsspissen, ut på sidene, pubisbehåring. Ved sterk behåring fjernes dette også på innside lår. </a:t>
            </a:r>
            <a:r>
              <a:rPr lang="nb-NO" sz="1400" i="1" dirty="0"/>
              <a:t>Ikke fjern hår i området rundt anus.</a:t>
            </a:r>
          </a:p>
        </p:txBody>
      </p:sp>
    </p:spTree>
    <p:extLst>
      <p:ext uri="{BB962C8B-B14F-4D97-AF65-F5344CB8AC3E}">
        <p14:creationId xmlns:p14="http://schemas.microsoft.com/office/powerpoint/2010/main" val="1127337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>
          <a:xfrm>
            <a:off x="3275856" y="1466512"/>
            <a:ext cx="4278304" cy="3024336"/>
          </a:xfrm>
        </p:spPr>
        <p:txBody>
          <a:bodyPr>
            <a:noAutofit/>
          </a:bodyPr>
          <a:lstStyle/>
          <a:p>
            <a:pPr algn="l"/>
            <a:r>
              <a:rPr lang="nb-NO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Skulderområdet</a:t>
            </a:r>
            <a:r>
              <a:rPr lang="nb-NO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nb-NO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eksempel skulderprotese </a:t>
            </a:r>
          </a:p>
          <a:p>
            <a:pPr algn="l"/>
            <a:r>
              <a:rPr lang="nb-NO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Fjern hår fra midtlinje foran til midtlinje bak 10 cm. nedenfor mamille, samt overarm. </a:t>
            </a:r>
          </a:p>
          <a:p>
            <a:pPr algn="l"/>
            <a:endParaRPr lang="nb-NO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nb-NO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nb-NO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nb-NO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Ryggkirurgi </a:t>
            </a:r>
          </a:p>
          <a:p>
            <a:pPr algn="l"/>
            <a:r>
              <a:rPr lang="nb-NO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Hårfjerning fra setefuren til under skulderbladene. </a:t>
            </a: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859782"/>
            <a:ext cx="864096" cy="1969933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3EB57464-9772-BB1E-5CE1-A821DB0FA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191792"/>
            <a:ext cx="2232248" cy="1451966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81B6C928-2195-654F-0123-B75529102B20}"/>
              </a:ext>
            </a:extLst>
          </p:cNvPr>
          <p:cNvSpPr txBox="1"/>
          <p:nvPr/>
        </p:nvSpPr>
        <p:spPr>
          <a:xfrm>
            <a:off x="3209970" y="652652"/>
            <a:ext cx="4410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Ortopedisk kirurgi</a:t>
            </a:r>
            <a:endParaRPr lang="nb-NO" sz="2400" b="1" dirty="0"/>
          </a:p>
        </p:txBody>
      </p:sp>
    </p:spTree>
    <p:extLst>
      <p:ext uri="{BB962C8B-B14F-4D97-AF65-F5344CB8AC3E}">
        <p14:creationId xmlns:p14="http://schemas.microsoft.com/office/powerpoint/2010/main" val="3863973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131590"/>
            <a:ext cx="1084412" cy="1523340"/>
          </a:xfrm>
          <a:prstGeom prst="rect">
            <a:avLst/>
          </a:prstGeom>
        </p:spPr>
      </p:pic>
      <p:sp>
        <p:nvSpPr>
          <p:cNvPr id="7" name="Undertittel 6"/>
          <p:cNvSpPr>
            <a:spLocks noGrp="1"/>
          </p:cNvSpPr>
          <p:nvPr>
            <p:ph type="subTitle" idx="1"/>
          </p:nvPr>
        </p:nvSpPr>
        <p:spPr>
          <a:xfrm>
            <a:off x="3203848" y="1327319"/>
            <a:ext cx="4024536" cy="2900615"/>
          </a:xfrm>
        </p:spPr>
        <p:txBody>
          <a:bodyPr>
            <a:noAutofit/>
          </a:bodyPr>
          <a:lstStyle/>
          <a:p>
            <a:pPr algn="l"/>
            <a:r>
              <a:rPr lang="nb-NO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Håndledds-område</a:t>
            </a:r>
            <a:r>
              <a:rPr lang="nb-NO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nb-NO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Hårfjerning fra midt på underarmen, rundt hele ned til håndledd + håndrygg. </a:t>
            </a:r>
          </a:p>
          <a:p>
            <a:pPr algn="l"/>
            <a:r>
              <a:rPr lang="nb-NO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Ved annen underarmskirurgi fjernes hår til </a:t>
            </a:r>
            <a:r>
              <a:rPr lang="nb-NO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</a:t>
            </a:r>
            <a:r>
              <a:rPr lang="nb-NO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albuen. </a:t>
            </a:r>
          </a:p>
          <a:p>
            <a:pPr algn="l"/>
            <a:endParaRPr lang="nb-NO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nb-NO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nb-NO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Albue-området </a:t>
            </a:r>
          </a:p>
          <a:p>
            <a:pPr algn="l"/>
            <a:r>
              <a:rPr lang="nb-NO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Hårfjerning rundt hele, fra midt på overarm til midt på underarm. </a:t>
            </a: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075806"/>
            <a:ext cx="1946307" cy="133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473284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vanlig VVH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bredformat 16-9" id="{803CD034-BF00-4BBB-9B7A-F20127A18155}" vid="{9C59B914-7D57-4BFC-8837-696E29DB2D5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5b906c1f-19d2-4ac1-bea8-1ddf524e35b3}" enabled="1" method="Standard" siteId="{7f8e4cf0-71fb-489c-a336-3f9252a63908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1 PowerPoint bredformat 16-9 VVHF</Template>
  <TotalTime>616</TotalTime>
  <Words>664</Words>
  <Application>Microsoft Office PowerPoint</Application>
  <PresentationFormat>Skjermfremvisning (16:9)</PresentationFormat>
  <Paragraphs>94</Paragraphs>
  <Slides>12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</vt:lpstr>
      <vt:lpstr>Times New Roman</vt:lpstr>
      <vt:lpstr>Powerpoint vanlig VVHF</vt:lpstr>
      <vt:lpstr>BS Skisser hårfjerning ved operative inngrep</vt:lpstr>
      <vt:lpstr>PowerPoint-presentasjon</vt:lpstr>
      <vt:lpstr>PowerPoint-presentasjon</vt:lpstr>
      <vt:lpstr>Plastisk kirurgi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  Kar/Thorax kirurgi</vt:lpstr>
    </vt:vector>
  </TitlesOfParts>
  <Company>Helse Sør-Øst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Skisser hårfjerning ved operative inngrep</dc:title>
  <dc:creator>Martine Qvigstad</dc:creator>
  <cp:lastModifiedBy>Astrid Gjerland</cp:lastModifiedBy>
  <cp:revision>46</cp:revision>
  <dcterms:created xsi:type="dcterms:W3CDTF">2022-10-17T10:28:08Z</dcterms:created>
  <dcterms:modified xsi:type="dcterms:W3CDTF">2025-02-26T08:25:45Z</dcterms:modified>
</cp:coreProperties>
</file>